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7" r:id="rId5"/>
    <p:sldId id="284" r:id="rId6"/>
    <p:sldId id="259" r:id="rId7"/>
    <p:sldId id="285" r:id="rId8"/>
    <p:sldId id="288" r:id="rId9"/>
    <p:sldId id="286" r:id="rId10"/>
    <p:sldId id="274" r:id="rId11"/>
    <p:sldId id="291" r:id="rId12"/>
    <p:sldId id="287" r:id="rId13"/>
    <p:sldId id="261" r:id="rId14"/>
    <p:sldId id="293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29B9A6"/>
    <a:srgbClr val="F47264"/>
    <a:srgbClr val="F8D35E"/>
    <a:srgbClr val="84CBC5"/>
    <a:srgbClr val="144C74"/>
    <a:srgbClr val="1B6AA3"/>
    <a:srgbClr val="FFC20F"/>
    <a:srgbClr val="14507A"/>
    <a:srgbClr val="45B2A8"/>
    <a:srgbClr val="008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94" autoAdjust="0"/>
    <p:restoredTop sz="94660"/>
  </p:normalViewPr>
  <p:slideViewPr>
    <p:cSldViewPr snapToGrid="0">
      <p:cViewPr>
        <p:scale>
          <a:sx n="80" d="100"/>
          <a:sy n="80" d="100"/>
        </p:scale>
        <p:origin x="-84" y="-828"/>
      </p:cViewPr>
      <p:guideLst>
        <p:guide orient="horz" pos="2144"/>
        <p:guide pos="38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FAE6BB-1AF5-402D-BA7F-40ACC76352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B7180-7E15-4A0D-95D9-9A4C1292B94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3DD89-DA72-4956-8961-85B6562EBF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C8F1E-C324-4ECD-9D66-17513A2AE6B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>
        <p:blinds dir="vert"/>
      </p:transition>
    </mc:Choice>
    <mc:Fallback>
      <p:transition spd="slow" advClick="0" advTm="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/>
        </p:nvSpPr>
        <p:spPr>
          <a:xfrm>
            <a:off x="5021945" y="857918"/>
            <a:ext cx="4057615" cy="3497943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3945919">
            <a:off x="10303312" y="4034320"/>
            <a:ext cx="391729" cy="337697"/>
          </a:xfrm>
          <a:prstGeom prst="triangle">
            <a:avLst/>
          </a:prstGeom>
          <a:solidFill>
            <a:srgbClr val="FFC2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21" name="等腰三角形 20"/>
          <p:cNvSpPr/>
          <p:nvPr/>
        </p:nvSpPr>
        <p:spPr>
          <a:xfrm rot="8598772">
            <a:off x="10372801" y="5007513"/>
            <a:ext cx="266912" cy="230096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22" name="等腰三角形 21"/>
          <p:cNvSpPr/>
          <p:nvPr/>
        </p:nvSpPr>
        <p:spPr>
          <a:xfrm rot="8598772">
            <a:off x="10879855" y="4946293"/>
            <a:ext cx="266912" cy="230096"/>
          </a:xfrm>
          <a:prstGeom prst="triangle">
            <a:avLst/>
          </a:prstGeom>
          <a:solidFill>
            <a:srgbClr val="FFC2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 rot="7938589">
            <a:off x="9932819" y="4575169"/>
            <a:ext cx="1368693" cy="1257291"/>
            <a:chOff x="1145739" y="762009"/>
            <a:chExt cx="1001675" cy="920146"/>
          </a:xfrm>
        </p:grpSpPr>
        <p:sp>
          <p:nvSpPr>
            <p:cNvPr id="48" name="等腰三角形 47"/>
            <p:cNvSpPr/>
            <p:nvPr/>
          </p:nvSpPr>
          <p:spPr>
            <a:xfrm rot="1020767">
              <a:off x="1286833" y="792672"/>
              <a:ext cx="860581" cy="741879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18818926">
              <a:off x="1145739" y="136078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rot="18818926">
              <a:off x="1787028" y="762009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 rot="18818926">
              <a:off x="1971488" y="159810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 rot="13953573">
            <a:off x="3510690" y="3514990"/>
            <a:ext cx="848663" cy="779588"/>
            <a:chOff x="1145739" y="762009"/>
            <a:chExt cx="1001675" cy="920146"/>
          </a:xfrm>
        </p:grpSpPr>
        <p:sp>
          <p:nvSpPr>
            <p:cNvPr id="35" name="等腰三角形 34"/>
            <p:cNvSpPr/>
            <p:nvPr/>
          </p:nvSpPr>
          <p:spPr>
            <a:xfrm rot="1020767">
              <a:off x="1286833" y="792672"/>
              <a:ext cx="860581" cy="741879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18818926">
              <a:off x="1145739" y="136078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8818926">
              <a:off x="1787028" y="762009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8818926">
              <a:off x="1971488" y="159810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62411" y="1436839"/>
            <a:ext cx="5202504" cy="4484918"/>
            <a:chOff x="4362411" y="1436839"/>
            <a:chExt cx="5202504" cy="4484918"/>
          </a:xfrm>
        </p:grpSpPr>
        <p:sp>
          <p:nvSpPr>
            <p:cNvPr id="15" name="等腰三角形 14"/>
            <p:cNvSpPr/>
            <p:nvPr/>
          </p:nvSpPr>
          <p:spPr>
            <a:xfrm rot="10800000">
              <a:off x="4362411" y="1436839"/>
              <a:ext cx="5202504" cy="4484918"/>
            </a:xfrm>
            <a:prstGeom prst="triangle">
              <a:avLst/>
            </a:prstGeom>
            <a:noFill/>
            <a:ln w="19050"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10800000">
              <a:off x="4362411" y="1960707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0800000">
              <a:off x="4362411" y="1816570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4362411" y="1663444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5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等腰三角形 40"/>
          <p:cNvSpPr/>
          <p:nvPr/>
        </p:nvSpPr>
        <p:spPr>
          <a:xfrm rot="10800000">
            <a:off x="4362411" y="1538357"/>
            <a:ext cx="5202504" cy="3961050"/>
          </a:xfrm>
          <a:prstGeom prst="triangle">
            <a:avLst/>
          </a:prstGeom>
          <a:noFill/>
          <a:ln w="12700">
            <a:solidFill>
              <a:srgbClr val="FFC20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396122" y="3482572"/>
            <a:ext cx="33092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Food items</a:t>
            </a:r>
            <a:endParaRPr lang="zh-CN" altLang="en-US" sz="4000" dirty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871722" y="2402977"/>
            <a:ext cx="26239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食趣</a:t>
            </a:r>
            <a:endParaRPr lang="zh-CN" altLang="en-US" sz="8000" dirty="0" smtClean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12737" y="565770"/>
            <a:ext cx="3097451" cy="2152130"/>
            <a:chOff x="912737" y="565770"/>
            <a:chExt cx="3097450" cy="2152130"/>
          </a:xfrm>
        </p:grpSpPr>
        <p:sp>
          <p:nvSpPr>
            <p:cNvPr id="17" name="等腰三角形 16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76" name="等腰三角形 75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644489" y="508609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669597" y="1185717"/>
            <a:ext cx="50531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3"/>
          <p:cNvSpPr txBox="1"/>
          <p:nvPr/>
        </p:nvSpPr>
        <p:spPr>
          <a:xfrm>
            <a:off x="2376888" y="2183372"/>
            <a:ext cx="1641475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1500" dirty="0" smtClean="0">
                <a:solidFill>
                  <a:srgbClr val="84CBC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0" lang="en-US" sz="11500" b="1" i="0" u="none" strike="noStrike" kern="1200" cap="none" spc="0" normalizeH="0" baseline="0" noProof="0" dirty="0" smtClean="0">
              <a:ln>
                <a:noFill/>
              </a:ln>
              <a:solidFill>
                <a:srgbClr val="84CBC5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2" y="2976523"/>
            <a:ext cx="388778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4"/>
            <a:ext cx="2371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Part </a:t>
            </a:r>
            <a:r>
              <a:rPr lang="en-US" altLang="zh-C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1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1" y="4110074"/>
            <a:ext cx="6331945" cy="0"/>
          </a:xfrm>
          <a:prstGeom prst="line">
            <a:avLst/>
          </a:prstGeom>
          <a:ln w="19050" cap="sq">
            <a:solidFill>
              <a:srgbClr val="84CBC5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Callout 55"/>
          <p:cNvSpPr/>
          <p:nvPr/>
        </p:nvSpPr>
        <p:spPr>
          <a:xfrm>
            <a:off x="1875790" y="1713230"/>
            <a:ext cx="8570595" cy="3703955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0"/>
            </a:avLst>
          </a:prstGeom>
          <a:solidFill>
            <a:srgbClr val="F4726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0" y="587120"/>
            <a:ext cx="2718991" cy="520091"/>
            <a:chOff x="-12700" y="587118"/>
            <a:chExt cx="2718991" cy="520091"/>
          </a:xfrm>
        </p:grpSpPr>
        <p:sp>
          <p:nvSpPr>
            <p:cNvPr id="17" name="文本框 16"/>
            <p:cNvSpPr txBox="1"/>
            <p:nvPr/>
          </p:nvSpPr>
          <p:spPr>
            <a:xfrm>
              <a:off x="1080691" y="601100"/>
              <a:ext cx="1625600" cy="492125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项目总结</a:t>
              </a:r>
              <a:endParaRPr lang="zh-CN" altLang="en-US" sz="3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2117090" y="1842770"/>
            <a:ext cx="8168005" cy="2745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总的来说开发的过程还可以，但还是有点不尽如人意。 </a:t>
            </a:r>
            <a:endParaRPr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第一、计划不周全，对于问题的想象不全面，导致了在开发过程中出现了各种各样的问题，例如在页面的开发设计时，没考虑到与数据库的相对应，所以在代码的添加时出现了很严重的问题。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分辨率的问题考虑不完善。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第二、对项目开发的整体流程有一个比较具体的认知，对自己的技术有很大的提升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Straight Connector 43"/>
          <p:cNvCxnSpPr/>
          <p:nvPr/>
        </p:nvCxnSpPr>
        <p:spPr>
          <a:xfrm>
            <a:off x="1406661" y="6011525"/>
            <a:ext cx="9159739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38"/>
          <p:cNvCxnSpPr/>
          <p:nvPr/>
        </p:nvCxnSpPr>
        <p:spPr>
          <a:xfrm>
            <a:off x="3035181" y="5417125"/>
            <a:ext cx="0" cy="594400"/>
          </a:xfrm>
          <a:prstGeom prst="line">
            <a:avLst/>
          </a:prstGeom>
          <a:ln w="19050" cap="rnd">
            <a:solidFill>
              <a:srgbClr val="F4726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38"/>
          <p:cNvCxnSpPr/>
          <p:nvPr/>
        </p:nvCxnSpPr>
        <p:spPr>
          <a:xfrm>
            <a:off x="8677157" y="5417125"/>
            <a:ext cx="0" cy="594400"/>
          </a:xfrm>
          <a:prstGeom prst="line">
            <a:avLst/>
          </a:prstGeom>
          <a:ln w="19050" cap="rnd">
            <a:solidFill>
              <a:srgbClr val="F8D35E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38"/>
          <p:cNvCxnSpPr>
            <a:stCxn id="10" idx="2"/>
          </p:cNvCxnSpPr>
          <p:nvPr/>
        </p:nvCxnSpPr>
        <p:spPr>
          <a:xfrm flipH="1">
            <a:off x="5856172" y="5823528"/>
            <a:ext cx="1" cy="187999"/>
          </a:xfrm>
          <a:prstGeom prst="line">
            <a:avLst/>
          </a:prstGeom>
          <a:ln w="19050" cap="rnd">
            <a:solidFill>
              <a:srgbClr val="29B9A6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8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8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8" presetClass="entr" presetSubtype="1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/>
        </p:nvSpPr>
        <p:spPr>
          <a:xfrm>
            <a:off x="5021945" y="857918"/>
            <a:ext cx="4057615" cy="3497943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3945919">
            <a:off x="10303312" y="4034320"/>
            <a:ext cx="391729" cy="337697"/>
          </a:xfrm>
          <a:prstGeom prst="triangle">
            <a:avLst/>
          </a:prstGeom>
          <a:solidFill>
            <a:srgbClr val="FFC2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21" name="等腰三角形 20"/>
          <p:cNvSpPr/>
          <p:nvPr/>
        </p:nvSpPr>
        <p:spPr>
          <a:xfrm rot="8598772">
            <a:off x="10372801" y="5007513"/>
            <a:ext cx="266912" cy="230096"/>
          </a:xfrm>
          <a:prstGeom prst="triangl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sp>
        <p:nvSpPr>
          <p:cNvPr id="22" name="等腰三角形 21"/>
          <p:cNvSpPr/>
          <p:nvPr/>
        </p:nvSpPr>
        <p:spPr>
          <a:xfrm rot="8598772">
            <a:off x="10879855" y="4946293"/>
            <a:ext cx="266912" cy="230096"/>
          </a:xfrm>
          <a:prstGeom prst="triangle">
            <a:avLst/>
          </a:prstGeom>
          <a:solidFill>
            <a:srgbClr val="FFC2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20F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 rot="7938589">
            <a:off x="9932819" y="4575169"/>
            <a:ext cx="1368693" cy="1257291"/>
            <a:chOff x="1145739" y="762009"/>
            <a:chExt cx="1001675" cy="920146"/>
          </a:xfrm>
        </p:grpSpPr>
        <p:sp>
          <p:nvSpPr>
            <p:cNvPr id="48" name="等腰三角形 47"/>
            <p:cNvSpPr/>
            <p:nvPr/>
          </p:nvSpPr>
          <p:spPr>
            <a:xfrm rot="1020767">
              <a:off x="1286833" y="792672"/>
              <a:ext cx="860581" cy="741879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rot="18818926">
              <a:off x="1145739" y="136078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rot="18818926">
              <a:off x="1787028" y="762009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 rot="18818926">
              <a:off x="1971488" y="159810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 rot="13953573">
            <a:off x="3510690" y="3514990"/>
            <a:ext cx="848663" cy="779588"/>
            <a:chOff x="1145739" y="762009"/>
            <a:chExt cx="1001675" cy="920146"/>
          </a:xfrm>
        </p:grpSpPr>
        <p:sp>
          <p:nvSpPr>
            <p:cNvPr id="35" name="等腰三角形 34"/>
            <p:cNvSpPr/>
            <p:nvPr/>
          </p:nvSpPr>
          <p:spPr>
            <a:xfrm rot="1020767">
              <a:off x="1286833" y="792672"/>
              <a:ext cx="860581" cy="741879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18818926">
              <a:off x="1145739" y="136078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8818926">
              <a:off x="1787028" y="762009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8818926">
              <a:off x="1971488" y="1598106"/>
              <a:ext cx="84049" cy="84049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62411" y="1436839"/>
            <a:ext cx="5202504" cy="4484918"/>
            <a:chOff x="4362411" y="1436839"/>
            <a:chExt cx="5202504" cy="4484918"/>
          </a:xfrm>
        </p:grpSpPr>
        <p:sp>
          <p:nvSpPr>
            <p:cNvPr id="15" name="等腰三角形 14"/>
            <p:cNvSpPr/>
            <p:nvPr/>
          </p:nvSpPr>
          <p:spPr>
            <a:xfrm rot="10800000">
              <a:off x="4362411" y="1436839"/>
              <a:ext cx="5202504" cy="4484918"/>
            </a:xfrm>
            <a:prstGeom prst="triangle">
              <a:avLst/>
            </a:prstGeom>
            <a:noFill/>
            <a:ln w="19050"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10800000">
              <a:off x="4362411" y="1960707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6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0800000">
              <a:off x="4362411" y="1816570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4362411" y="1663444"/>
              <a:ext cx="5202504" cy="3961050"/>
            </a:xfrm>
            <a:prstGeom prst="triangle">
              <a:avLst/>
            </a:prstGeom>
            <a:noFill/>
            <a:ln w="12700">
              <a:solidFill>
                <a:srgbClr val="FFC20F">
                  <a:alpha val="5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等腰三角形 40"/>
          <p:cNvSpPr/>
          <p:nvPr/>
        </p:nvSpPr>
        <p:spPr>
          <a:xfrm rot="10800000">
            <a:off x="4362411" y="1538357"/>
            <a:ext cx="5202504" cy="3961050"/>
          </a:xfrm>
          <a:prstGeom prst="triangle">
            <a:avLst/>
          </a:prstGeom>
          <a:noFill/>
          <a:ln w="12700">
            <a:solidFill>
              <a:srgbClr val="FFC20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871722" y="2402977"/>
            <a:ext cx="26239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0" dirty="0" smtClean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食趣</a:t>
            </a:r>
            <a:endParaRPr lang="zh-CN" altLang="en-US" sz="8000" dirty="0" smtClean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12737" y="565770"/>
            <a:ext cx="3097451" cy="2152130"/>
            <a:chOff x="912737" y="565770"/>
            <a:chExt cx="3097450" cy="2152130"/>
          </a:xfrm>
        </p:grpSpPr>
        <p:sp>
          <p:nvSpPr>
            <p:cNvPr id="17" name="等腰三角形 16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76" name="等腰三角形 75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5055036" y="4330100"/>
            <a:ext cx="399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rgbClr val="29B9A6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谢谢观赏</a:t>
            </a:r>
            <a:endParaRPr lang="zh-CN" altLang="en-US" sz="3600" dirty="0" smtClean="0">
              <a:solidFill>
                <a:srgbClr val="29B9A6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95900" y="3654425"/>
            <a:ext cx="33350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  <a:sym typeface="+mn-ea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  <a:sym typeface="+mn-ea"/>
              </a:rPr>
              <a:t>Food items</a:t>
            </a:r>
            <a:endParaRPr lang="zh-CN" altLang="en-US" sz="4000" dirty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  <a:p>
            <a:pPr algn="ctr"/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644489" y="508609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669597" y="1185717"/>
            <a:ext cx="50531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1648202" y="1572810"/>
            <a:ext cx="2484780" cy="830997"/>
            <a:chOff x="2015384" y="1928500"/>
            <a:chExt cx="2484780" cy="830997"/>
          </a:xfrm>
        </p:grpSpPr>
        <p:sp>
          <p:nvSpPr>
            <p:cNvPr id="2" name="Text Placeholder 3"/>
            <p:cNvSpPr txBox="1"/>
            <p:nvPr/>
          </p:nvSpPr>
          <p:spPr>
            <a:xfrm>
              <a:off x="2015384" y="1928500"/>
              <a:ext cx="769441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5400" dirty="0" smtClean="0">
                  <a:solidFill>
                    <a:srgbClr val="F8D35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8D35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2719785" y="1947922"/>
              <a:ext cx="1780379" cy="754885"/>
              <a:chOff x="2948385" y="1921931"/>
              <a:chExt cx="1780379" cy="754885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2948385" y="2214319"/>
                <a:ext cx="1780379" cy="46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项目背景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89396" y="1921931"/>
                <a:ext cx="137873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 One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3121081" y="2417689"/>
            <a:ext cx="2549820" cy="830997"/>
            <a:chOff x="3609975" y="2795249"/>
            <a:chExt cx="2549820" cy="830997"/>
          </a:xfrm>
        </p:grpSpPr>
        <p:sp>
          <p:nvSpPr>
            <p:cNvPr id="3" name="Text Placeholder 3"/>
            <p:cNvSpPr txBox="1"/>
            <p:nvPr/>
          </p:nvSpPr>
          <p:spPr>
            <a:xfrm>
              <a:off x="3609975" y="2795249"/>
              <a:ext cx="769441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47264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47264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379416" y="2814671"/>
              <a:ext cx="1780379" cy="754885"/>
              <a:chOff x="2948385" y="1921931"/>
              <a:chExt cx="1780379" cy="754885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2948385" y="2214319"/>
                <a:ext cx="1780379" cy="46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项目分工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2989396" y="1921931"/>
                <a:ext cx="153719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 </a:t>
                </a:r>
                <a:r>
                  <a:rPr lang="en-US" altLang="zh-CN" sz="2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Two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4658277" y="3262568"/>
            <a:ext cx="2549820" cy="830997"/>
            <a:chOff x="5197220" y="3606824"/>
            <a:chExt cx="2549820" cy="830997"/>
          </a:xfrm>
        </p:grpSpPr>
        <p:sp>
          <p:nvSpPr>
            <p:cNvPr id="4" name="Text Placeholder 3"/>
            <p:cNvSpPr txBox="1"/>
            <p:nvPr/>
          </p:nvSpPr>
          <p:spPr>
            <a:xfrm>
              <a:off x="5197220" y="3606824"/>
              <a:ext cx="769441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9B9A6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9B9A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5966661" y="3626246"/>
              <a:ext cx="1780379" cy="754885"/>
              <a:chOff x="2948385" y="1921931"/>
              <a:chExt cx="1780379" cy="754885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2948385" y="2214319"/>
                <a:ext cx="1780379" cy="46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项目简介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2989396" y="1921931"/>
                <a:ext cx="17393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 </a:t>
                </a:r>
                <a:r>
                  <a:rPr lang="en-US" altLang="zh-CN" sz="2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Three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6196197" y="4107447"/>
            <a:ext cx="2549820" cy="830997"/>
            <a:chOff x="6781707" y="4603606"/>
            <a:chExt cx="2549820" cy="830997"/>
          </a:xfrm>
        </p:grpSpPr>
        <p:sp>
          <p:nvSpPr>
            <p:cNvPr id="33" name="Text Placeholder 3"/>
            <p:cNvSpPr txBox="1"/>
            <p:nvPr/>
          </p:nvSpPr>
          <p:spPr>
            <a:xfrm>
              <a:off x="6781707" y="4603606"/>
              <a:ext cx="769441" cy="83099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5400" dirty="0" smtClean="0">
                  <a:solidFill>
                    <a:srgbClr val="84CBC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84CBC5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7551148" y="4623028"/>
              <a:ext cx="1780379" cy="754885"/>
              <a:chOff x="2948385" y="1921931"/>
              <a:chExt cx="1780379" cy="754885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2948385" y="2214319"/>
                <a:ext cx="1780379" cy="462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项目总结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2989396" y="1921931"/>
                <a:ext cx="155632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6000" b="1" i="1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  <a:cs typeface="Meiryo UI" panose="020B0604030504040204" pitchFamily="34" charset="-128"/>
                  </a:defRPr>
                </a:lvl1pPr>
              </a:lstStyle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 </a:t>
                </a:r>
                <a:r>
                  <a:rPr lang="en-US" altLang="zh-CN" sz="2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Four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106" name="Straight Connector 13"/>
          <p:cNvCxnSpPr/>
          <p:nvPr/>
        </p:nvCxnSpPr>
        <p:spPr>
          <a:xfrm>
            <a:off x="2032920" y="2463261"/>
            <a:ext cx="0" cy="4394743"/>
          </a:xfrm>
          <a:prstGeom prst="line">
            <a:avLst/>
          </a:prstGeom>
          <a:ln w="19050" cap="sq">
            <a:solidFill>
              <a:srgbClr val="F8D35E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3"/>
          <p:cNvCxnSpPr/>
          <p:nvPr/>
        </p:nvCxnSpPr>
        <p:spPr>
          <a:xfrm>
            <a:off x="3505801" y="3345488"/>
            <a:ext cx="0" cy="3512514"/>
          </a:xfrm>
          <a:prstGeom prst="line">
            <a:avLst/>
          </a:prstGeom>
          <a:ln w="19050" cap="sq">
            <a:solidFill>
              <a:srgbClr val="F4726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3"/>
          <p:cNvCxnSpPr/>
          <p:nvPr/>
        </p:nvCxnSpPr>
        <p:spPr>
          <a:xfrm>
            <a:off x="5056297" y="4099543"/>
            <a:ext cx="0" cy="2783859"/>
          </a:xfrm>
          <a:prstGeom prst="line">
            <a:avLst/>
          </a:prstGeom>
          <a:ln w="19050" cap="sq">
            <a:solidFill>
              <a:srgbClr val="29B9A6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3"/>
          <p:cNvCxnSpPr/>
          <p:nvPr/>
        </p:nvCxnSpPr>
        <p:spPr>
          <a:xfrm>
            <a:off x="6580917" y="4919020"/>
            <a:ext cx="0" cy="1964380"/>
          </a:xfrm>
          <a:prstGeom prst="line">
            <a:avLst/>
          </a:prstGeom>
          <a:ln w="19050" cap="sq">
            <a:solidFill>
              <a:srgbClr val="84CBC5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644489" y="508609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669597" y="1185717"/>
            <a:ext cx="50531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3"/>
          <p:cNvSpPr txBox="1"/>
          <p:nvPr/>
        </p:nvSpPr>
        <p:spPr>
          <a:xfrm>
            <a:off x="2376888" y="2183372"/>
            <a:ext cx="1641475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1500" dirty="0" smtClean="0">
                <a:solidFill>
                  <a:srgbClr val="F8D3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0" lang="en-US" sz="11500" b="1" i="0" u="none" strike="noStrike" kern="1200" cap="none" spc="0" normalizeH="0" baseline="0" noProof="0" dirty="0" smtClean="0">
              <a:ln>
                <a:noFill/>
              </a:ln>
              <a:solidFill>
                <a:srgbClr val="F8D35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2" y="2976523"/>
            <a:ext cx="388778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3" y="2483454"/>
            <a:ext cx="192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Part One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1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1" y="4110074"/>
            <a:ext cx="6331945" cy="0"/>
          </a:xfrm>
          <a:prstGeom prst="line">
            <a:avLst/>
          </a:prstGeom>
          <a:ln w="19050" cap="sq">
            <a:solidFill>
              <a:srgbClr val="F8D35E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2700" y="587120"/>
            <a:ext cx="2718991" cy="520091"/>
            <a:chOff x="-12700" y="587118"/>
            <a:chExt cx="2718991" cy="520091"/>
          </a:xfrm>
        </p:grpSpPr>
        <p:sp>
          <p:nvSpPr>
            <p:cNvPr id="15" name="文本框 14"/>
            <p:cNvSpPr txBox="1"/>
            <p:nvPr/>
          </p:nvSpPr>
          <p:spPr>
            <a:xfrm>
              <a:off x="1080691" y="601100"/>
              <a:ext cx="1625600" cy="492125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项目背景</a:t>
              </a:r>
              <a:endParaRPr lang="zh-CN" altLang="en-US" sz="3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1898650" y="3233420"/>
            <a:ext cx="1784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生活水平提高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145982" y="4088864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350817" y="3233210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亲友聚会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444560" y="4088864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独自一人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315519" y="2723665"/>
            <a:ext cx="1196276" cy="1196274"/>
            <a:chOff x="4315518" y="2723665"/>
            <a:chExt cx="1196276" cy="1196274"/>
          </a:xfrm>
        </p:grpSpPr>
        <p:sp>
          <p:nvSpPr>
            <p:cNvPr id="17" name="Teardrop 40"/>
            <p:cNvSpPr/>
            <p:nvPr/>
          </p:nvSpPr>
          <p:spPr>
            <a:xfrm>
              <a:off x="4315518" y="2723665"/>
              <a:ext cx="1196276" cy="1196274"/>
            </a:xfrm>
            <a:prstGeom prst="teardrop">
              <a:avLst/>
            </a:prstGeom>
            <a:noFill/>
            <a:ln w="57150">
              <a:solidFill>
                <a:srgbClr val="F8D3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" name="Group 80"/>
            <p:cNvGrpSpPr>
              <a:grpSpLocks noChangeAspect="1"/>
            </p:cNvGrpSpPr>
            <p:nvPr/>
          </p:nvGrpSpPr>
          <p:grpSpPr bwMode="auto">
            <a:xfrm>
              <a:off x="4674224" y="2892590"/>
              <a:ext cx="610129" cy="647440"/>
              <a:chOff x="4738" y="3130"/>
              <a:chExt cx="551" cy="590"/>
            </a:xfrm>
            <a:solidFill>
              <a:schemeClr val="bg1"/>
            </a:solidFill>
          </p:grpSpPr>
          <p:sp>
            <p:nvSpPr>
              <p:cNvPr id="41" name="Freeform 81"/>
              <p:cNvSpPr/>
              <p:nvPr/>
            </p:nvSpPr>
            <p:spPr bwMode="auto">
              <a:xfrm>
                <a:off x="4738" y="3376"/>
                <a:ext cx="307" cy="344"/>
              </a:xfrm>
              <a:custGeom>
                <a:avLst/>
                <a:gdLst>
                  <a:gd name="T0" fmla="*/ 106 w 128"/>
                  <a:gd name="T1" fmla="*/ 144 h 144"/>
                  <a:gd name="T2" fmla="*/ 12 w 128"/>
                  <a:gd name="T3" fmla="*/ 144 h 144"/>
                  <a:gd name="T4" fmla="*/ 12 w 128"/>
                  <a:gd name="T5" fmla="*/ 14 h 144"/>
                  <a:gd name="T6" fmla="*/ 0 w 128"/>
                  <a:gd name="T7" fmla="*/ 14 h 144"/>
                  <a:gd name="T8" fmla="*/ 0 w 128"/>
                  <a:gd name="T9" fmla="*/ 0 h 144"/>
                  <a:gd name="T10" fmla="*/ 128 w 128"/>
                  <a:gd name="T11" fmla="*/ 0 h 144"/>
                  <a:gd name="T12" fmla="*/ 128 w 128"/>
                  <a:gd name="T13" fmla="*/ 14 h 144"/>
                  <a:gd name="T14" fmla="*/ 106 w 128"/>
                  <a:gd name="T15" fmla="*/ 14 h 144"/>
                  <a:gd name="T16" fmla="*/ 106 w 128"/>
                  <a:gd name="T17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" h="144">
                    <a:moveTo>
                      <a:pt x="106" y="144"/>
                    </a:moveTo>
                    <a:cubicBezTo>
                      <a:pt x="74" y="144"/>
                      <a:pt x="43" y="144"/>
                      <a:pt x="12" y="144"/>
                    </a:cubicBezTo>
                    <a:cubicBezTo>
                      <a:pt x="12" y="100"/>
                      <a:pt x="12" y="57"/>
                      <a:pt x="12" y="14"/>
                    </a:cubicBezTo>
                    <a:cubicBezTo>
                      <a:pt x="8" y="14"/>
                      <a:pt x="4" y="14"/>
                      <a:pt x="0" y="14"/>
                    </a:cubicBezTo>
                    <a:cubicBezTo>
                      <a:pt x="0" y="9"/>
                      <a:pt x="0" y="4"/>
                      <a:pt x="0" y="0"/>
                    </a:cubicBezTo>
                    <a:cubicBezTo>
                      <a:pt x="43" y="0"/>
                      <a:pt x="85" y="0"/>
                      <a:pt x="128" y="0"/>
                    </a:cubicBezTo>
                    <a:cubicBezTo>
                      <a:pt x="128" y="4"/>
                      <a:pt x="128" y="9"/>
                      <a:pt x="128" y="14"/>
                    </a:cubicBezTo>
                    <a:cubicBezTo>
                      <a:pt x="121" y="14"/>
                      <a:pt x="114" y="14"/>
                      <a:pt x="106" y="14"/>
                    </a:cubicBezTo>
                    <a:cubicBezTo>
                      <a:pt x="106" y="57"/>
                      <a:pt x="106" y="100"/>
                      <a:pt x="106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82"/>
              <p:cNvSpPr/>
              <p:nvPr/>
            </p:nvSpPr>
            <p:spPr bwMode="auto">
              <a:xfrm>
                <a:off x="4940" y="3216"/>
                <a:ext cx="313" cy="504"/>
              </a:xfrm>
              <a:custGeom>
                <a:avLst/>
                <a:gdLst>
                  <a:gd name="T0" fmla="*/ 0 w 131"/>
                  <a:gd name="T1" fmla="*/ 19 h 211"/>
                  <a:gd name="T2" fmla="*/ 18 w 131"/>
                  <a:gd name="T3" fmla="*/ 0 h 211"/>
                  <a:gd name="T4" fmla="*/ 51 w 131"/>
                  <a:gd name="T5" fmla="*/ 30 h 211"/>
                  <a:gd name="T6" fmla="*/ 48 w 131"/>
                  <a:gd name="T7" fmla="*/ 33 h 211"/>
                  <a:gd name="T8" fmla="*/ 50 w 131"/>
                  <a:gd name="T9" fmla="*/ 36 h 211"/>
                  <a:gd name="T10" fmla="*/ 46 w 131"/>
                  <a:gd name="T11" fmla="*/ 39 h 211"/>
                  <a:gd name="T12" fmla="*/ 60 w 131"/>
                  <a:gd name="T13" fmla="*/ 41 h 211"/>
                  <a:gd name="T14" fmla="*/ 89 w 131"/>
                  <a:gd name="T15" fmla="*/ 35 h 211"/>
                  <a:gd name="T16" fmla="*/ 96 w 131"/>
                  <a:gd name="T17" fmla="*/ 26 h 211"/>
                  <a:gd name="T18" fmla="*/ 115 w 131"/>
                  <a:gd name="T19" fmla="*/ 15 h 211"/>
                  <a:gd name="T20" fmla="*/ 131 w 131"/>
                  <a:gd name="T21" fmla="*/ 30 h 211"/>
                  <a:gd name="T22" fmla="*/ 131 w 131"/>
                  <a:gd name="T23" fmla="*/ 33 h 211"/>
                  <a:gd name="T24" fmla="*/ 122 w 131"/>
                  <a:gd name="T25" fmla="*/ 109 h 211"/>
                  <a:gd name="T26" fmla="*/ 119 w 131"/>
                  <a:gd name="T27" fmla="*/ 122 h 211"/>
                  <a:gd name="T28" fmla="*/ 110 w 131"/>
                  <a:gd name="T29" fmla="*/ 132 h 211"/>
                  <a:gd name="T30" fmla="*/ 57 w 131"/>
                  <a:gd name="T31" fmla="*/ 140 h 211"/>
                  <a:gd name="T32" fmla="*/ 56 w 131"/>
                  <a:gd name="T33" fmla="*/ 140 h 211"/>
                  <a:gd name="T34" fmla="*/ 55 w 131"/>
                  <a:gd name="T35" fmla="*/ 140 h 211"/>
                  <a:gd name="T36" fmla="*/ 55 w 131"/>
                  <a:gd name="T37" fmla="*/ 145 h 211"/>
                  <a:gd name="T38" fmla="*/ 55 w 131"/>
                  <a:gd name="T39" fmla="*/ 195 h 211"/>
                  <a:gd name="T40" fmla="*/ 46 w 131"/>
                  <a:gd name="T41" fmla="*/ 209 h 211"/>
                  <a:gd name="T42" fmla="*/ 31 w 131"/>
                  <a:gd name="T43" fmla="*/ 200 h 211"/>
                  <a:gd name="T44" fmla="*/ 29 w 131"/>
                  <a:gd name="T45" fmla="*/ 170 h 211"/>
                  <a:gd name="T46" fmla="*/ 31 w 131"/>
                  <a:gd name="T47" fmla="*/ 138 h 211"/>
                  <a:gd name="T48" fmla="*/ 34 w 131"/>
                  <a:gd name="T49" fmla="*/ 130 h 211"/>
                  <a:gd name="T50" fmla="*/ 52 w 131"/>
                  <a:gd name="T51" fmla="*/ 116 h 211"/>
                  <a:gd name="T52" fmla="*/ 80 w 131"/>
                  <a:gd name="T53" fmla="*/ 111 h 211"/>
                  <a:gd name="T54" fmla="*/ 85 w 131"/>
                  <a:gd name="T55" fmla="*/ 107 h 211"/>
                  <a:gd name="T56" fmla="*/ 92 w 131"/>
                  <a:gd name="T57" fmla="*/ 62 h 211"/>
                  <a:gd name="T58" fmla="*/ 92 w 131"/>
                  <a:gd name="T59" fmla="*/ 60 h 211"/>
                  <a:gd name="T60" fmla="*/ 82 w 131"/>
                  <a:gd name="T61" fmla="*/ 63 h 211"/>
                  <a:gd name="T62" fmla="*/ 53 w 131"/>
                  <a:gd name="T63" fmla="*/ 63 h 211"/>
                  <a:gd name="T64" fmla="*/ 36 w 131"/>
                  <a:gd name="T65" fmla="*/ 60 h 211"/>
                  <a:gd name="T66" fmla="*/ 27 w 131"/>
                  <a:gd name="T67" fmla="*/ 46 h 211"/>
                  <a:gd name="T68" fmla="*/ 26 w 131"/>
                  <a:gd name="T69" fmla="*/ 43 h 211"/>
                  <a:gd name="T70" fmla="*/ 2 w 131"/>
                  <a:gd name="T71" fmla="*/ 21 h 211"/>
                  <a:gd name="T72" fmla="*/ 0 w 131"/>
                  <a:gd name="T73" fmla="*/ 19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" h="211">
                    <a:moveTo>
                      <a:pt x="0" y="19"/>
                    </a:moveTo>
                    <a:cubicBezTo>
                      <a:pt x="6" y="12"/>
                      <a:pt x="12" y="6"/>
                      <a:pt x="18" y="0"/>
                    </a:cubicBezTo>
                    <a:cubicBezTo>
                      <a:pt x="29" y="10"/>
                      <a:pt x="40" y="20"/>
                      <a:pt x="51" y="30"/>
                    </a:cubicBezTo>
                    <a:cubicBezTo>
                      <a:pt x="50" y="31"/>
                      <a:pt x="49" y="32"/>
                      <a:pt x="48" y="33"/>
                    </a:cubicBezTo>
                    <a:cubicBezTo>
                      <a:pt x="49" y="34"/>
                      <a:pt x="49" y="35"/>
                      <a:pt x="50" y="36"/>
                    </a:cubicBezTo>
                    <a:cubicBezTo>
                      <a:pt x="49" y="37"/>
                      <a:pt x="48" y="37"/>
                      <a:pt x="46" y="39"/>
                    </a:cubicBezTo>
                    <a:cubicBezTo>
                      <a:pt x="51" y="39"/>
                      <a:pt x="55" y="40"/>
                      <a:pt x="60" y="41"/>
                    </a:cubicBezTo>
                    <a:cubicBezTo>
                      <a:pt x="70" y="42"/>
                      <a:pt x="80" y="41"/>
                      <a:pt x="89" y="35"/>
                    </a:cubicBezTo>
                    <a:cubicBezTo>
                      <a:pt x="92" y="32"/>
                      <a:pt x="95" y="30"/>
                      <a:pt x="96" y="26"/>
                    </a:cubicBezTo>
                    <a:cubicBezTo>
                      <a:pt x="100" y="18"/>
                      <a:pt x="107" y="15"/>
                      <a:pt x="115" y="15"/>
                    </a:cubicBezTo>
                    <a:cubicBezTo>
                      <a:pt x="122" y="16"/>
                      <a:pt x="129" y="23"/>
                      <a:pt x="131" y="30"/>
                    </a:cubicBezTo>
                    <a:cubicBezTo>
                      <a:pt x="131" y="31"/>
                      <a:pt x="131" y="32"/>
                      <a:pt x="131" y="33"/>
                    </a:cubicBezTo>
                    <a:cubicBezTo>
                      <a:pt x="129" y="59"/>
                      <a:pt x="128" y="84"/>
                      <a:pt x="122" y="109"/>
                    </a:cubicBezTo>
                    <a:cubicBezTo>
                      <a:pt x="121" y="114"/>
                      <a:pt x="120" y="118"/>
                      <a:pt x="119" y="122"/>
                    </a:cubicBezTo>
                    <a:cubicBezTo>
                      <a:pt x="118" y="127"/>
                      <a:pt x="114" y="130"/>
                      <a:pt x="110" y="132"/>
                    </a:cubicBezTo>
                    <a:cubicBezTo>
                      <a:pt x="93" y="140"/>
                      <a:pt x="75" y="142"/>
                      <a:pt x="57" y="140"/>
                    </a:cubicBezTo>
                    <a:cubicBezTo>
                      <a:pt x="57" y="140"/>
                      <a:pt x="56" y="140"/>
                      <a:pt x="56" y="140"/>
                    </a:cubicBezTo>
                    <a:cubicBezTo>
                      <a:pt x="56" y="140"/>
                      <a:pt x="56" y="140"/>
                      <a:pt x="55" y="140"/>
                    </a:cubicBezTo>
                    <a:cubicBezTo>
                      <a:pt x="55" y="142"/>
                      <a:pt x="55" y="144"/>
                      <a:pt x="55" y="145"/>
                    </a:cubicBezTo>
                    <a:cubicBezTo>
                      <a:pt x="53" y="162"/>
                      <a:pt x="53" y="178"/>
                      <a:pt x="55" y="195"/>
                    </a:cubicBezTo>
                    <a:cubicBezTo>
                      <a:pt x="56" y="202"/>
                      <a:pt x="52" y="208"/>
                      <a:pt x="46" y="209"/>
                    </a:cubicBezTo>
                    <a:cubicBezTo>
                      <a:pt x="39" y="211"/>
                      <a:pt x="32" y="207"/>
                      <a:pt x="31" y="200"/>
                    </a:cubicBezTo>
                    <a:cubicBezTo>
                      <a:pt x="30" y="190"/>
                      <a:pt x="29" y="180"/>
                      <a:pt x="29" y="170"/>
                    </a:cubicBezTo>
                    <a:cubicBezTo>
                      <a:pt x="28" y="159"/>
                      <a:pt x="29" y="148"/>
                      <a:pt x="31" y="138"/>
                    </a:cubicBezTo>
                    <a:cubicBezTo>
                      <a:pt x="32" y="135"/>
                      <a:pt x="33" y="133"/>
                      <a:pt x="34" y="130"/>
                    </a:cubicBezTo>
                    <a:cubicBezTo>
                      <a:pt x="37" y="122"/>
                      <a:pt x="44" y="118"/>
                      <a:pt x="52" y="116"/>
                    </a:cubicBezTo>
                    <a:cubicBezTo>
                      <a:pt x="61" y="113"/>
                      <a:pt x="71" y="112"/>
                      <a:pt x="80" y="111"/>
                    </a:cubicBezTo>
                    <a:cubicBezTo>
                      <a:pt x="84" y="111"/>
                      <a:pt x="84" y="111"/>
                      <a:pt x="85" y="107"/>
                    </a:cubicBezTo>
                    <a:cubicBezTo>
                      <a:pt x="88" y="92"/>
                      <a:pt x="90" y="77"/>
                      <a:pt x="92" y="62"/>
                    </a:cubicBezTo>
                    <a:cubicBezTo>
                      <a:pt x="92" y="61"/>
                      <a:pt x="92" y="61"/>
                      <a:pt x="92" y="60"/>
                    </a:cubicBezTo>
                    <a:cubicBezTo>
                      <a:pt x="88" y="61"/>
                      <a:pt x="85" y="62"/>
                      <a:pt x="82" y="63"/>
                    </a:cubicBezTo>
                    <a:cubicBezTo>
                      <a:pt x="72" y="65"/>
                      <a:pt x="63" y="65"/>
                      <a:pt x="53" y="63"/>
                    </a:cubicBezTo>
                    <a:cubicBezTo>
                      <a:pt x="47" y="63"/>
                      <a:pt x="42" y="62"/>
                      <a:pt x="36" y="60"/>
                    </a:cubicBezTo>
                    <a:cubicBezTo>
                      <a:pt x="28" y="59"/>
                      <a:pt x="25" y="54"/>
                      <a:pt x="27" y="46"/>
                    </a:cubicBezTo>
                    <a:cubicBezTo>
                      <a:pt x="27" y="45"/>
                      <a:pt x="27" y="44"/>
                      <a:pt x="26" y="43"/>
                    </a:cubicBezTo>
                    <a:cubicBezTo>
                      <a:pt x="18" y="36"/>
                      <a:pt x="10" y="28"/>
                      <a:pt x="2" y="21"/>
                    </a:cubicBezTo>
                    <a:cubicBezTo>
                      <a:pt x="1" y="20"/>
                      <a:pt x="1" y="20"/>
                      <a:pt x="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83"/>
              <p:cNvSpPr/>
              <p:nvPr/>
            </p:nvSpPr>
            <p:spPr bwMode="auto">
              <a:xfrm>
                <a:off x="5081" y="3412"/>
                <a:ext cx="208" cy="298"/>
              </a:xfrm>
              <a:custGeom>
                <a:avLst/>
                <a:gdLst>
                  <a:gd name="T0" fmla="*/ 39 w 87"/>
                  <a:gd name="T1" fmla="*/ 108 h 125"/>
                  <a:gd name="T2" fmla="*/ 48 w 87"/>
                  <a:gd name="T3" fmla="*/ 111 h 125"/>
                  <a:gd name="T4" fmla="*/ 52 w 87"/>
                  <a:gd name="T5" fmla="*/ 118 h 125"/>
                  <a:gd name="T6" fmla="*/ 50 w 87"/>
                  <a:gd name="T7" fmla="*/ 119 h 125"/>
                  <a:gd name="T8" fmla="*/ 46 w 87"/>
                  <a:gd name="T9" fmla="*/ 118 h 125"/>
                  <a:gd name="T10" fmla="*/ 45 w 87"/>
                  <a:gd name="T11" fmla="*/ 118 h 125"/>
                  <a:gd name="T12" fmla="*/ 44 w 87"/>
                  <a:gd name="T13" fmla="*/ 125 h 125"/>
                  <a:gd name="T14" fmla="*/ 34 w 87"/>
                  <a:gd name="T15" fmla="*/ 114 h 125"/>
                  <a:gd name="T16" fmla="*/ 20 w 87"/>
                  <a:gd name="T17" fmla="*/ 125 h 125"/>
                  <a:gd name="T18" fmla="*/ 22 w 87"/>
                  <a:gd name="T19" fmla="*/ 115 h 125"/>
                  <a:gd name="T20" fmla="*/ 31 w 87"/>
                  <a:gd name="T21" fmla="*/ 109 h 125"/>
                  <a:gd name="T22" fmla="*/ 33 w 87"/>
                  <a:gd name="T23" fmla="*/ 107 h 125"/>
                  <a:gd name="T24" fmla="*/ 33 w 87"/>
                  <a:gd name="T25" fmla="*/ 81 h 125"/>
                  <a:gd name="T26" fmla="*/ 33 w 87"/>
                  <a:gd name="T27" fmla="*/ 80 h 125"/>
                  <a:gd name="T28" fmla="*/ 27 w 87"/>
                  <a:gd name="T29" fmla="*/ 81 h 125"/>
                  <a:gd name="T30" fmla="*/ 7 w 87"/>
                  <a:gd name="T31" fmla="*/ 81 h 125"/>
                  <a:gd name="T32" fmla="*/ 1 w 87"/>
                  <a:gd name="T33" fmla="*/ 73 h 125"/>
                  <a:gd name="T34" fmla="*/ 12 w 87"/>
                  <a:gd name="T35" fmla="*/ 65 h 125"/>
                  <a:gd name="T36" fmla="*/ 43 w 87"/>
                  <a:gd name="T37" fmla="*/ 62 h 125"/>
                  <a:gd name="T38" fmla="*/ 70 w 87"/>
                  <a:gd name="T39" fmla="*/ 31 h 125"/>
                  <a:gd name="T40" fmla="*/ 73 w 87"/>
                  <a:gd name="T41" fmla="*/ 11 h 125"/>
                  <a:gd name="T42" fmla="*/ 81 w 87"/>
                  <a:gd name="T43" fmla="*/ 1 h 125"/>
                  <a:gd name="T44" fmla="*/ 87 w 87"/>
                  <a:gd name="T45" fmla="*/ 5 h 125"/>
                  <a:gd name="T46" fmla="*/ 86 w 87"/>
                  <a:gd name="T47" fmla="*/ 23 h 125"/>
                  <a:gd name="T48" fmla="*/ 72 w 87"/>
                  <a:gd name="T49" fmla="*/ 58 h 125"/>
                  <a:gd name="T50" fmla="*/ 52 w 87"/>
                  <a:gd name="T51" fmla="*/ 73 h 125"/>
                  <a:gd name="T52" fmla="*/ 41 w 87"/>
                  <a:gd name="T53" fmla="*/ 77 h 125"/>
                  <a:gd name="T54" fmla="*/ 39 w 87"/>
                  <a:gd name="T55" fmla="*/ 79 h 125"/>
                  <a:gd name="T56" fmla="*/ 39 w 87"/>
                  <a:gd name="T57" fmla="*/ 108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7" h="125">
                    <a:moveTo>
                      <a:pt x="39" y="108"/>
                    </a:moveTo>
                    <a:cubicBezTo>
                      <a:pt x="43" y="109"/>
                      <a:pt x="46" y="110"/>
                      <a:pt x="48" y="111"/>
                    </a:cubicBezTo>
                    <a:cubicBezTo>
                      <a:pt x="52" y="112"/>
                      <a:pt x="53" y="115"/>
                      <a:pt x="52" y="118"/>
                    </a:cubicBezTo>
                    <a:cubicBezTo>
                      <a:pt x="52" y="120"/>
                      <a:pt x="51" y="120"/>
                      <a:pt x="50" y="119"/>
                    </a:cubicBezTo>
                    <a:cubicBezTo>
                      <a:pt x="48" y="119"/>
                      <a:pt x="47" y="119"/>
                      <a:pt x="46" y="118"/>
                    </a:cubicBezTo>
                    <a:cubicBezTo>
                      <a:pt x="46" y="118"/>
                      <a:pt x="45" y="118"/>
                      <a:pt x="45" y="118"/>
                    </a:cubicBezTo>
                    <a:cubicBezTo>
                      <a:pt x="45" y="120"/>
                      <a:pt x="44" y="123"/>
                      <a:pt x="44" y="125"/>
                    </a:cubicBezTo>
                    <a:cubicBezTo>
                      <a:pt x="38" y="122"/>
                      <a:pt x="36" y="120"/>
                      <a:pt x="34" y="114"/>
                    </a:cubicBezTo>
                    <a:cubicBezTo>
                      <a:pt x="30" y="119"/>
                      <a:pt x="26" y="123"/>
                      <a:pt x="20" y="125"/>
                    </a:cubicBezTo>
                    <a:cubicBezTo>
                      <a:pt x="18" y="122"/>
                      <a:pt x="19" y="117"/>
                      <a:pt x="22" y="115"/>
                    </a:cubicBezTo>
                    <a:cubicBezTo>
                      <a:pt x="25" y="113"/>
                      <a:pt x="28" y="111"/>
                      <a:pt x="31" y="109"/>
                    </a:cubicBezTo>
                    <a:cubicBezTo>
                      <a:pt x="32" y="109"/>
                      <a:pt x="33" y="108"/>
                      <a:pt x="33" y="107"/>
                    </a:cubicBezTo>
                    <a:cubicBezTo>
                      <a:pt x="33" y="99"/>
                      <a:pt x="33" y="90"/>
                      <a:pt x="33" y="81"/>
                    </a:cubicBezTo>
                    <a:cubicBezTo>
                      <a:pt x="33" y="81"/>
                      <a:pt x="33" y="81"/>
                      <a:pt x="33" y="80"/>
                    </a:cubicBezTo>
                    <a:cubicBezTo>
                      <a:pt x="31" y="81"/>
                      <a:pt x="29" y="81"/>
                      <a:pt x="27" y="81"/>
                    </a:cubicBezTo>
                    <a:cubicBezTo>
                      <a:pt x="20" y="81"/>
                      <a:pt x="13" y="81"/>
                      <a:pt x="7" y="81"/>
                    </a:cubicBezTo>
                    <a:cubicBezTo>
                      <a:pt x="2" y="81"/>
                      <a:pt x="0" y="78"/>
                      <a:pt x="1" y="73"/>
                    </a:cubicBezTo>
                    <a:cubicBezTo>
                      <a:pt x="3" y="68"/>
                      <a:pt x="7" y="65"/>
                      <a:pt x="12" y="65"/>
                    </a:cubicBezTo>
                    <a:cubicBezTo>
                      <a:pt x="23" y="66"/>
                      <a:pt x="33" y="65"/>
                      <a:pt x="43" y="62"/>
                    </a:cubicBezTo>
                    <a:cubicBezTo>
                      <a:pt x="58" y="57"/>
                      <a:pt x="67" y="46"/>
                      <a:pt x="70" y="31"/>
                    </a:cubicBezTo>
                    <a:cubicBezTo>
                      <a:pt x="72" y="24"/>
                      <a:pt x="72" y="18"/>
                      <a:pt x="73" y="11"/>
                    </a:cubicBezTo>
                    <a:cubicBezTo>
                      <a:pt x="73" y="6"/>
                      <a:pt x="76" y="2"/>
                      <a:pt x="81" y="1"/>
                    </a:cubicBezTo>
                    <a:cubicBezTo>
                      <a:pt x="84" y="0"/>
                      <a:pt x="87" y="2"/>
                      <a:pt x="87" y="5"/>
                    </a:cubicBezTo>
                    <a:cubicBezTo>
                      <a:pt x="87" y="11"/>
                      <a:pt x="87" y="17"/>
                      <a:pt x="86" y="23"/>
                    </a:cubicBezTo>
                    <a:cubicBezTo>
                      <a:pt x="84" y="36"/>
                      <a:pt x="80" y="48"/>
                      <a:pt x="72" y="58"/>
                    </a:cubicBezTo>
                    <a:cubicBezTo>
                      <a:pt x="66" y="64"/>
                      <a:pt x="59" y="69"/>
                      <a:pt x="52" y="73"/>
                    </a:cubicBezTo>
                    <a:cubicBezTo>
                      <a:pt x="48" y="74"/>
                      <a:pt x="45" y="76"/>
                      <a:pt x="41" y="77"/>
                    </a:cubicBezTo>
                    <a:cubicBezTo>
                      <a:pt x="40" y="78"/>
                      <a:pt x="39" y="79"/>
                      <a:pt x="39" y="79"/>
                    </a:cubicBezTo>
                    <a:cubicBezTo>
                      <a:pt x="39" y="89"/>
                      <a:pt x="39" y="99"/>
                      <a:pt x="39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84"/>
              <p:cNvSpPr/>
              <p:nvPr/>
            </p:nvSpPr>
            <p:spPr bwMode="auto">
              <a:xfrm>
                <a:off x="5129" y="3130"/>
                <a:ext cx="102" cy="102"/>
              </a:xfrm>
              <a:custGeom>
                <a:avLst/>
                <a:gdLst>
                  <a:gd name="T0" fmla="*/ 22 w 43"/>
                  <a:gd name="T1" fmla="*/ 1 h 43"/>
                  <a:gd name="T2" fmla="*/ 43 w 43"/>
                  <a:gd name="T3" fmla="*/ 22 h 43"/>
                  <a:gd name="T4" fmla="*/ 22 w 43"/>
                  <a:gd name="T5" fmla="*/ 43 h 43"/>
                  <a:gd name="T6" fmla="*/ 1 w 43"/>
                  <a:gd name="T7" fmla="*/ 21 h 43"/>
                  <a:gd name="T8" fmla="*/ 22 w 43"/>
                  <a:gd name="T9" fmla="*/ 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22" y="1"/>
                    </a:moveTo>
                    <a:cubicBezTo>
                      <a:pt x="34" y="1"/>
                      <a:pt x="43" y="10"/>
                      <a:pt x="43" y="22"/>
                    </a:cubicBezTo>
                    <a:cubicBezTo>
                      <a:pt x="42" y="34"/>
                      <a:pt x="33" y="43"/>
                      <a:pt x="22" y="43"/>
                    </a:cubicBezTo>
                    <a:cubicBezTo>
                      <a:pt x="10" y="42"/>
                      <a:pt x="0" y="33"/>
                      <a:pt x="1" y="21"/>
                    </a:cubicBezTo>
                    <a:cubicBezTo>
                      <a:pt x="1" y="10"/>
                      <a:pt x="11" y="0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2133506" y="1868011"/>
            <a:ext cx="1196276" cy="1196274"/>
            <a:chOff x="2133505" y="1868011"/>
            <a:chExt cx="1196276" cy="1196274"/>
          </a:xfrm>
        </p:grpSpPr>
        <p:sp>
          <p:nvSpPr>
            <p:cNvPr id="14" name="Teardrop 40"/>
            <p:cNvSpPr/>
            <p:nvPr/>
          </p:nvSpPr>
          <p:spPr>
            <a:xfrm>
              <a:off x="2133505" y="1868011"/>
              <a:ext cx="1196276" cy="1196274"/>
            </a:xfrm>
            <a:prstGeom prst="teardrop">
              <a:avLst/>
            </a:prstGeom>
            <a:noFill/>
            <a:ln w="57150">
              <a:solidFill>
                <a:srgbClr val="F472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2594152" y="2091252"/>
              <a:ext cx="489277" cy="684119"/>
              <a:chOff x="9451975" y="2613025"/>
              <a:chExt cx="538163" cy="752475"/>
            </a:xfrm>
            <a:solidFill>
              <a:schemeClr val="bg1"/>
            </a:solidFill>
          </p:grpSpPr>
          <p:sp>
            <p:nvSpPr>
              <p:cNvPr id="46" name="Freeform 10"/>
              <p:cNvSpPr/>
              <p:nvPr/>
            </p:nvSpPr>
            <p:spPr bwMode="auto">
              <a:xfrm>
                <a:off x="9526588" y="2651125"/>
                <a:ext cx="142875" cy="153987"/>
              </a:xfrm>
              <a:custGeom>
                <a:avLst/>
                <a:gdLst>
                  <a:gd name="T0" fmla="*/ 4 w 38"/>
                  <a:gd name="T1" fmla="*/ 26 h 41"/>
                  <a:gd name="T2" fmla="*/ 19 w 38"/>
                  <a:gd name="T3" fmla="*/ 41 h 41"/>
                  <a:gd name="T4" fmla="*/ 34 w 38"/>
                  <a:gd name="T5" fmla="*/ 26 h 41"/>
                  <a:gd name="T6" fmla="*/ 37 w 38"/>
                  <a:gd name="T7" fmla="*/ 20 h 41"/>
                  <a:gd name="T8" fmla="*/ 35 w 38"/>
                  <a:gd name="T9" fmla="*/ 17 h 41"/>
                  <a:gd name="T10" fmla="*/ 19 w 38"/>
                  <a:gd name="T11" fmla="*/ 0 h 41"/>
                  <a:gd name="T12" fmla="*/ 3 w 38"/>
                  <a:gd name="T13" fmla="*/ 17 h 41"/>
                  <a:gd name="T14" fmla="*/ 0 w 38"/>
                  <a:gd name="T15" fmla="*/ 20 h 41"/>
                  <a:gd name="T16" fmla="*/ 4 w 38"/>
                  <a:gd name="T17" fmla="*/ 2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41">
                    <a:moveTo>
                      <a:pt x="4" y="26"/>
                    </a:moveTo>
                    <a:cubicBezTo>
                      <a:pt x="6" y="34"/>
                      <a:pt x="11" y="41"/>
                      <a:pt x="19" y="41"/>
                    </a:cubicBezTo>
                    <a:cubicBezTo>
                      <a:pt x="27" y="41"/>
                      <a:pt x="32" y="34"/>
                      <a:pt x="34" y="26"/>
                    </a:cubicBezTo>
                    <a:cubicBezTo>
                      <a:pt x="36" y="25"/>
                      <a:pt x="38" y="22"/>
                      <a:pt x="37" y="20"/>
                    </a:cubicBezTo>
                    <a:cubicBezTo>
                      <a:pt x="37" y="18"/>
                      <a:pt x="36" y="17"/>
                      <a:pt x="35" y="17"/>
                    </a:cubicBezTo>
                    <a:cubicBezTo>
                      <a:pt x="35" y="7"/>
                      <a:pt x="28" y="0"/>
                      <a:pt x="19" y="0"/>
                    </a:cubicBezTo>
                    <a:cubicBezTo>
                      <a:pt x="10" y="0"/>
                      <a:pt x="3" y="7"/>
                      <a:pt x="3" y="17"/>
                    </a:cubicBezTo>
                    <a:cubicBezTo>
                      <a:pt x="1" y="17"/>
                      <a:pt x="0" y="18"/>
                      <a:pt x="0" y="20"/>
                    </a:cubicBezTo>
                    <a:cubicBezTo>
                      <a:pt x="0" y="22"/>
                      <a:pt x="1" y="26"/>
                      <a:pt x="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1"/>
              <p:cNvSpPr/>
              <p:nvPr/>
            </p:nvSpPr>
            <p:spPr bwMode="auto">
              <a:xfrm>
                <a:off x="9451975" y="2813050"/>
                <a:ext cx="398463" cy="552450"/>
              </a:xfrm>
              <a:custGeom>
                <a:avLst/>
                <a:gdLst>
                  <a:gd name="T0" fmla="*/ 97 w 106"/>
                  <a:gd name="T1" fmla="*/ 36 h 147"/>
                  <a:gd name="T2" fmla="*/ 82 w 106"/>
                  <a:gd name="T3" fmla="*/ 38 h 147"/>
                  <a:gd name="T4" fmla="*/ 79 w 106"/>
                  <a:gd name="T5" fmla="*/ 37 h 147"/>
                  <a:gd name="T6" fmla="*/ 67 w 106"/>
                  <a:gd name="T7" fmla="*/ 11 h 147"/>
                  <a:gd name="T8" fmla="*/ 66 w 106"/>
                  <a:gd name="T9" fmla="*/ 8 h 147"/>
                  <a:gd name="T10" fmla="*/ 54 w 106"/>
                  <a:gd name="T11" fmla="*/ 2 h 147"/>
                  <a:gd name="T12" fmla="*/ 49 w 106"/>
                  <a:gd name="T13" fmla="*/ 0 h 147"/>
                  <a:gd name="T14" fmla="*/ 43 w 106"/>
                  <a:gd name="T15" fmla="*/ 22 h 147"/>
                  <a:gd name="T16" fmla="*/ 43 w 106"/>
                  <a:gd name="T17" fmla="*/ 5 h 147"/>
                  <a:gd name="T18" fmla="*/ 38 w 106"/>
                  <a:gd name="T19" fmla="*/ 2 h 147"/>
                  <a:gd name="T20" fmla="*/ 37 w 106"/>
                  <a:gd name="T21" fmla="*/ 9 h 147"/>
                  <a:gd name="T22" fmla="*/ 28 w 106"/>
                  <a:gd name="T23" fmla="*/ 0 h 147"/>
                  <a:gd name="T24" fmla="*/ 28 w 106"/>
                  <a:gd name="T25" fmla="*/ 0 h 147"/>
                  <a:gd name="T26" fmla="*/ 10 w 106"/>
                  <a:gd name="T27" fmla="*/ 7 h 147"/>
                  <a:gd name="T28" fmla="*/ 1 w 106"/>
                  <a:gd name="T29" fmla="*/ 69 h 147"/>
                  <a:gd name="T30" fmla="*/ 14 w 106"/>
                  <a:gd name="T31" fmla="*/ 70 h 147"/>
                  <a:gd name="T32" fmla="*/ 18 w 106"/>
                  <a:gd name="T33" fmla="*/ 23 h 147"/>
                  <a:gd name="T34" fmla="*/ 18 w 106"/>
                  <a:gd name="T35" fmla="*/ 65 h 147"/>
                  <a:gd name="T36" fmla="*/ 18 w 106"/>
                  <a:gd name="T37" fmla="*/ 138 h 147"/>
                  <a:gd name="T38" fmla="*/ 27 w 106"/>
                  <a:gd name="T39" fmla="*/ 147 h 147"/>
                  <a:gd name="T40" fmla="*/ 36 w 106"/>
                  <a:gd name="T41" fmla="*/ 138 h 147"/>
                  <a:gd name="T42" fmla="*/ 41 w 106"/>
                  <a:gd name="T43" fmla="*/ 77 h 147"/>
                  <a:gd name="T44" fmla="*/ 50 w 106"/>
                  <a:gd name="T45" fmla="*/ 147 h 147"/>
                  <a:gd name="T46" fmla="*/ 50 w 106"/>
                  <a:gd name="T47" fmla="*/ 147 h 147"/>
                  <a:gd name="T48" fmla="*/ 59 w 106"/>
                  <a:gd name="T49" fmla="*/ 70 h 147"/>
                  <a:gd name="T50" fmla="*/ 60 w 106"/>
                  <a:gd name="T51" fmla="*/ 29 h 147"/>
                  <a:gd name="T52" fmla="*/ 67 w 106"/>
                  <a:gd name="T53" fmla="*/ 43 h 147"/>
                  <a:gd name="T54" fmla="*/ 71 w 106"/>
                  <a:gd name="T55" fmla="*/ 50 h 147"/>
                  <a:gd name="T56" fmla="*/ 75 w 106"/>
                  <a:gd name="T57" fmla="*/ 52 h 147"/>
                  <a:gd name="T58" fmla="*/ 77 w 106"/>
                  <a:gd name="T59" fmla="*/ 52 h 147"/>
                  <a:gd name="T60" fmla="*/ 81 w 106"/>
                  <a:gd name="T61" fmla="*/ 52 h 147"/>
                  <a:gd name="T62" fmla="*/ 100 w 106"/>
                  <a:gd name="T63" fmla="*/ 49 h 147"/>
                  <a:gd name="T64" fmla="*/ 97 w 106"/>
                  <a:gd name="T65" fmla="*/ 36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6" h="147">
                    <a:moveTo>
                      <a:pt x="97" y="36"/>
                    </a:moveTo>
                    <a:cubicBezTo>
                      <a:pt x="97" y="36"/>
                      <a:pt x="97" y="36"/>
                      <a:pt x="97" y="36"/>
                    </a:cubicBezTo>
                    <a:cubicBezTo>
                      <a:pt x="95" y="36"/>
                      <a:pt x="91" y="37"/>
                      <a:pt x="87" y="37"/>
                    </a:cubicBezTo>
                    <a:cubicBezTo>
                      <a:pt x="85" y="38"/>
                      <a:pt x="83" y="38"/>
                      <a:pt x="82" y="38"/>
                    </a:cubicBezTo>
                    <a:cubicBezTo>
                      <a:pt x="81" y="38"/>
                      <a:pt x="81" y="38"/>
                      <a:pt x="80" y="38"/>
                    </a:cubicBezTo>
                    <a:cubicBezTo>
                      <a:pt x="80" y="38"/>
                      <a:pt x="80" y="37"/>
                      <a:pt x="79" y="37"/>
                    </a:cubicBezTo>
                    <a:cubicBezTo>
                      <a:pt x="77" y="32"/>
                      <a:pt x="73" y="25"/>
                      <a:pt x="71" y="19"/>
                    </a:cubicBezTo>
                    <a:cubicBezTo>
                      <a:pt x="69" y="16"/>
                      <a:pt x="68" y="13"/>
                      <a:pt x="67" y="11"/>
                    </a:cubicBezTo>
                    <a:cubicBezTo>
                      <a:pt x="67" y="10"/>
                      <a:pt x="66" y="10"/>
                      <a:pt x="66" y="9"/>
                    </a:cubicBezTo>
                    <a:cubicBezTo>
                      <a:pt x="66" y="8"/>
                      <a:pt x="66" y="8"/>
                      <a:pt x="66" y="8"/>
                    </a:cubicBezTo>
                    <a:cubicBezTo>
                      <a:pt x="65" y="7"/>
                      <a:pt x="65" y="6"/>
                      <a:pt x="64" y="6"/>
                    </a:cubicBezTo>
                    <a:cubicBezTo>
                      <a:pt x="63" y="5"/>
                      <a:pt x="61" y="3"/>
                      <a:pt x="54" y="2"/>
                    </a:cubicBezTo>
                    <a:cubicBezTo>
                      <a:pt x="52" y="1"/>
                      <a:pt x="51" y="0"/>
                      <a:pt x="49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4"/>
                      <a:pt x="48" y="12"/>
                      <a:pt x="43" y="22"/>
                    </a:cubicBezTo>
                    <a:cubicBezTo>
                      <a:pt x="42" y="15"/>
                      <a:pt x="41" y="9"/>
                      <a:pt x="41" y="9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5" y="15"/>
                      <a:pt x="35" y="22"/>
                    </a:cubicBezTo>
                    <a:cubicBezTo>
                      <a:pt x="30" y="12"/>
                      <a:pt x="28" y="4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0"/>
                      <a:pt x="25" y="1"/>
                      <a:pt x="24" y="2"/>
                    </a:cubicBezTo>
                    <a:cubicBezTo>
                      <a:pt x="20" y="3"/>
                      <a:pt x="14" y="5"/>
                      <a:pt x="10" y="7"/>
                    </a:cubicBezTo>
                    <a:cubicBezTo>
                      <a:pt x="8" y="9"/>
                      <a:pt x="2" y="17"/>
                      <a:pt x="0" y="44"/>
                    </a:cubicBezTo>
                    <a:cubicBezTo>
                      <a:pt x="0" y="53"/>
                      <a:pt x="1" y="69"/>
                      <a:pt x="1" y="69"/>
                    </a:cubicBezTo>
                    <a:cubicBezTo>
                      <a:pt x="2" y="73"/>
                      <a:pt x="3" y="77"/>
                      <a:pt x="7" y="77"/>
                    </a:cubicBezTo>
                    <a:cubicBezTo>
                      <a:pt x="12" y="77"/>
                      <a:pt x="14" y="74"/>
                      <a:pt x="14" y="70"/>
                    </a:cubicBezTo>
                    <a:cubicBezTo>
                      <a:pt x="14" y="70"/>
                      <a:pt x="13" y="56"/>
                      <a:pt x="14" y="45"/>
                    </a:cubicBezTo>
                    <a:cubicBezTo>
                      <a:pt x="14" y="36"/>
                      <a:pt x="16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65"/>
                      <a:pt x="18" y="65"/>
                      <a:pt x="18" y="65"/>
                    </a:cubicBezTo>
                    <a:cubicBezTo>
                      <a:pt x="18" y="67"/>
                      <a:pt x="18" y="69"/>
                      <a:pt x="18" y="70"/>
                    </a:cubicBezTo>
                    <a:cubicBezTo>
                      <a:pt x="18" y="138"/>
                      <a:pt x="18" y="138"/>
                      <a:pt x="18" y="138"/>
                    </a:cubicBezTo>
                    <a:cubicBezTo>
                      <a:pt x="18" y="143"/>
                      <a:pt x="22" y="147"/>
                      <a:pt x="27" y="147"/>
                    </a:cubicBezTo>
                    <a:cubicBezTo>
                      <a:pt x="27" y="147"/>
                      <a:pt x="27" y="147"/>
                      <a:pt x="27" y="147"/>
                    </a:cubicBezTo>
                    <a:cubicBezTo>
                      <a:pt x="27" y="147"/>
                      <a:pt x="27" y="147"/>
                      <a:pt x="27" y="147"/>
                    </a:cubicBezTo>
                    <a:cubicBezTo>
                      <a:pt x="32" y="147"/>
                      <a:pt x="36" y="143"/>
                      <a:pt x="36" y="138"/>
                    </a:cubicBezTo>
                    <a:cubicBezTo>
                      <a:pt x="36" y="77"/>
                      <a:pt x="36" y="77"/>
                      <a:pt x="36" y="77"/>
                    </a:cubicBezTo>
                    <a:cubicBezTo>
                      <a:pt x="41" y="77"/>
                      <a:pt x="41" y="77"/>
                      <a:pt x="41" y="77"/>
                    </a:cubicBezTo>
                    <a:cubicBezTo>
                      <a:pt x="41" y="138"/>
                      <a:pt x="41" y="138"/>
                      <a:pt x="41" y="138"/>
                    </a:cubicBezTo>
                    <a:cubicBezTo>
                      <a:pt x="41" y="143"/>
                      <a:pt x="45" y="147"/>
                      <a:pt x="50" y="147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5" y="147"/>
                      <a:pt x="59" y="143"/>
                      <a:pt x="59" y="138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69"/>
                      <a:pt x="60" y="67"/>
                      <a:pt x="60" y="65"/>
                    </a:cubicBezTo>
                    <a:cubicBezTo>
                      <a:pt x="60" y="29"/>
                      <a:pt x="60" y="29"/>
                      <a:pt x="60" y="29"/>
                    </a:cubicBezTo>
                    <a:cubicBezTo>
                      <a:pt x="60" y="29"/>
                      <a:pt x="60" y="30"/>
                      <a:pt x="61" y="31"/>
                    </a:cubicBezTo>
                    <a:cubicBezTo>
                      <a:pt x="63" y="35"/>
                      <a:pt x="65" y="40"/>
                      <a:pt x="67" y="43"/>
                    </a:cubicBezTo>
                    <a:cubicBezTo>
                      <a:pt x="68" y="45"/>
                      <a:pt x="69" y="46"/>
                      <a:pt x="70" y="48"/>
                    </a:cubicBezTo>
                    <a:cubicBezTo>
                      <a:pt x="70" y="48"/>
                      <a:pt x="71" y="49"/>
                      <a:pt x="71" y="50"/>
                    </a:cubicBezTo>
                    <a:cubicBezTo>
                      <a:pt x="71" y="50"/>
                      <a:pt x="72" y="50"/>
                      <a:pt x="72" y="51"/>
                    </a:cubicBezTo>
                    <a:cubicBezTo>
                      <a:pt x="73" y="51"/>
                      <a:pt x="74" y="52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6" y="52"/>
                      <a:pt x="76" y="52"/>
                      <a:pt x="77" y="52"/>
                    </a:cubicBezTo>
                    <a:cubicBezTo>
                      <a:pt x="77" y="53"/>
                      <a:pt x="78" y="53"/>
                      <a:pt x="78" y="53"/>
                    </a:cubicBezTo>
                    <a:cubicBezTo>
                      <a:pt x="79" y="53"/>
                      <a:pt x="80" y="52"/>
                      <a:pt x="81" y="52"/>
                    </a:cubicBezTo>
                    <a:cubicBezTo>
                      <a:pt x="85" y="52"/>
                      <a:pt x="89" y="51"/>
                      <a:pt x="93" y="51"/>
                    </a:cubicBezTo>
                    <a:cubicBezTo>
                      <a:pt x="97" y="50"/>
                      <a:pt x="100" y="49"/>
                      <a:pt x="100" y="49"/>
                    </a:cubicBezTo>
                    <a:cubicBezTo>
                      <a:pt x="104" y="48"/>
                      <a:pt x="106" y="45"/>
                      <a:pt x="106" y="41"/>
                    </a:cubicBezTo>
                    <a:cubicBezTo>
                      <a:pt x="105" y="37"/>
                      <a:pt x="101" y="35"/>
                      <a:pt x="9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12"/>
              <p:cNvSpPr/>
              <p:nvPr/>
            </p:nvSpPr>
            <p:spPr bwMode="auto">
              <a:xfrm>
                <a:off x="9771063" y="2613025"/>
                <a:ext cx="219075" cy="339725"/>
              </a:xfrm>
              <a:custGeom>
                <a:avLst/>
                <a:gdLst>
                  <a:gd name="T0" fmla="*/ 33 w 58"/>
                  <a:gd name="T1" fmla="*/ 41 h 90"/>
                  <a:gd name="T2" fmla="*/ 32 w 58"/>
                  <a:gd name="T3" fmla="*/ 40 h 90"/>
                  <a:gd name="T4" fmla="*/ 24 w 58"/>
                  <a:gd name="T5" fmla="*/ 37 h 90"/>
                  <a:gd name="T6" fmla="*/ 23 w 58"/>
                  <a:gd name="T7" fmla="*/ 36 h 90"/>
                  <a:gd name="T8" fmla="*/ 17 w 58"/>
                  <a:gd name="T9" fmla="*/ 32 h 90"/>
                  <a:gd name="T10" fmla="*/ 18 w 58"/>
                  <a:gd name="T11" fmla="*/ 24 h 90"/>
                  <a:gd name="T12" fmla="*/ 28 w 58"/>
                  <a:gd name="T13" fmla="*/ 20 h 90"/>
                  <a:gd name="T14" fmla="*/ 48 w 58"/>
                  <a:gd name="T15" fmla="*/ 27 h 90"/>
                  <a:gd name="T16" fmla="*/ 56 w 58"/>
                  <a:gd name="T17" fmla="*/ 24 h 90"/>
                  <a:gd name="T18" fmla="*/ 56 w 58"/>
                  <a:gd name="T19" fmla="*/ 18 h 90"/>
                  <a:gd name="T20" fmla="*/ 38 w 58"/>
                  <a:gd name="T21" fmla="*/ 10 h 90"/>
                  <a:gd name="T22" fmla="*/ 33 w 58"/>
                  <a:gd name="T23" fmla="*/ 9 h 90"/>
                  <a:gd name="T24" fmla="*/ 33 w 58"/>
                  <a:gd name="T25" fmla="*/ 2 h 90"/>
                  <a:gd name="T26" fmla="*/ 31 w 58"/>
                  <a:gd name="T27" fmla="*/ 0 h 90"/>
                  <a:gd name="T28" fmla="*/ 25 w 58"/>
                  <a:gd name="T29" fmla="*/ 0 h 90"/>
                  <a:gd name="T30" fmla="*/ 23 w 58"/>
                  <a:gd name="T31" fmla="*/ 2 h 90"/>
                  <a:gd name="T32" fmla="*/ 23 w 58"/>
                  <a:gd name="T33" fmla="*/ 9 h 90"/>
                  <a:gd name="T34" fmla="*/ 8 w 58"/>
                  <a:gd name="T35" fmla="*/ 15 h 90"/>
                  <a:gd name="T36" fmla="*/ 4 w 58"/>
                  <a:gd name="T37" fmla="*/ 37 h 90"/>
                  <a:gd name="T38" fmla="*/ 11 w 58"/>
                  <a:gd name="T39" fmla="*/ 45 h 90"/>
                  <a:gd name="T40" fmla="*/ 32 w 58"/>
                  <a:gd name="T41" fmla="*/ 54 h 90"/>
                  <a:gd name="T42" fmla="*/ 35 w 58"/>
                  <a:gd name="T43" fmla="*/ 56 h 90"/>
                  <a:gd name="T44" fmla="*/ 40 w 58"/>
                  <a:gd name="T45" fmla="*/ 60 h 90"/>
                  <a:gd name="T46" fmla="*/ 39 w 58"/>
                  <a:gd name="T47" fmla="*/ 68 h 90"/>
                  <a:gd name="T48" fmla="*/ 30 w 58"/>
                  <a:gd name="T49" fmla="*/ 71 h 90"/>
                  <a:gd name="T50" fmla="*/ 20 w 58"/>
                  <a:gd name="T51" fmla="*/ 69 h 90"/>
                  <a:gd name="T52" fmla="*/ 14 w 58"/>
                  <a:gd name="T53" fmla="*/ 65 h 90"/>
                  <a:gd name="T54" fmla="*/ 13 w 58"/>
                  <a:gd name="T55" fmla="*/ 64 h 90"/>
                  <a:gd name="T56" fmla="*/ 13 w 58"/>
                  <a:gd name="T57" fmla="*/ 64 h 90"/>
                  <a:gd name="T58" fmla="*/ 13 w 58"/>
                  <a:gd name="T59" fmla="*/ 64 h 90"/>
                  <a:gd name="T60" fmla="*/ 13 w 58"/>
                  <a:gd name="T61" fmla="*/ 64 h 90"/>
                  <a:gd name="T62" fmla="*/ 9 w 58"/>
                  <a:gd name="T63" fmla="*/ 62 h 90"/>
                  <a:gd name="T64" fmla="*/ 2 w 58"/>
                  <a:gd name="T65" fmla="*/ 66 h 90"/>
                  <a:gd name="T66" fmla="*/ 2 w 58"/>
                  <a:gd name="T67" fmla="*/ 71 h 90"/>
                  <a:gd name="T68" fmla="*/ 23 w 58"/>
                  <a:gd name="T69" fmla="*/ 82 h 90"/>
                  <a:gd name="T70" fmla="*/ 23 w 58"/>
                  <a:gd name="T71" fmla="*/ 89 h 90"/>
                  <a:gd name="T72" fmla="*/ 25 w 58"/>
                  <a:gd name="T73" fmla="*/ 90 h 90"/>
                  <a:gd name="T74" fmla="*/ 31 w 58"/>
                  <a:gd name="T75" fmla="*/ 90 h 90"/>
                  <a:gd name="T76" fmla="*/ 33 w 58"/>
                  <a:gd name="T77" fmla="*/ 89 h 90"/>
                  <a:gd name="T78" fmla="*/ 33 w 58"/>
                  <a:gd name="T79" fmla="*/ 82 h 90"/>
                  <a:gd name="T80" fmla="*/ 49 w 58"/>
                  <a:gd name="T81" fmla="*/ 77 h 90"/>
                  <a:gd name="T82" fmla="*/ 55 w 58"/>
                  <a:gd name="T83" fmla="*/ 56 h 90"/>
                  <a:gd name="T84" fmla="*/ 33 w 58"/>
                  <a:gd name="T85" fmla="*/ 41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8" h="90">
                    <a:moveTo>
                      <a:pt x="33" y="41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29" y="39"/>
                      <a:pt x="25" y="37"/>
                      <a:pt x="24" y="37"/>
                    </a:cubicBezTo>
                    <a:cubicBezTo>
                      <a:pt x="24" y="37"/>
                      <a:pt x="23" y="36"/>
                      <a:pt x="23" y="36"/>
                    </a:cubicBezTo>
                    <a:cubicBezTo>
                      <a:pt x="20" y="35"/>
                      <a:pt x="19" y="34"/>
                      <a:pt x="17" y="32"/>
                    </a:cubicBezTo>
                    <a:cubicBezTo>
                      <a:pt x="15" y="29"/>
                      <a:pt x="16" y="26"/>
                      <a:pt x="18" y="24"/>
                    </a:cubicBezTo>
                    <a:cubicBezTo>
                      <a:pt x="21" y="21"/>
                      <a:pt x="25" y="20"/>
                      <a:pt x="28" y="20"/>
                    </a:cubicBezTo>
                    <a:cubicBezTo>
                      <a:pt x="30" y="20"/>
                      <a:pt x="38" y="19"/>
                      <a:pt x="48" y="27"/>
                    </a:cubicBezTo>
                    <a:cubicBezTo>
                      <a:pt x="50" y="29"/>
                      <a:pt x="54" y="26"/>
                      <a:pt x="56" y="24"/>
                    </a:cubicBezTo>
                    <a:cubicBezTo>
                      <a:pt x="57" y="22"/>
                      <a:pt x="57" y="20"/>
                      <a:pt x="56" y="18"/>
                    </a:cubicBezTo>
                    <a:cubicBezTo>
                      <a:pt x="53" y="14"/>
                      <a:pt x="43" y="11"/>
                      <a:pt x="38" y="10"/>
                    </a:cubicBezTo>
                    <a:cubicBezTo>
                      <a:pt x="37" y="9"/>
                      <a:pt x="35" y="9"/>
                      <a:pt x="33" y="9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4" y="0"/>
                      <a:pt x="23" y="1"/>
                      <a:pt x="23" y="2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17" y="10"/>
                      <a:pt x="12" y="12"/>
                      <a:pt x="8" y="15"/>
                    </a:cubicBezTo>
                    <a:cubicBezTo>
                      <a:pt x="2" y="21"/>
                      <a:pt x="0" y="30"/>
                      <a:pt x="4" y="37"/>
                    </a:cubicBezTo>
                    <a:cubicBezTo>
                      <a:pt x="5" y="40"/>
                      <a:pt x="8" y="43"/>
                      <a:pt x="11" y="45"/>
                    </a:cubicBezTo>
                    <a:cubicBezTo>
                      <a:pt x="14" y="46"/>
                      <a:pt x="26" y="52"/>
                      <a:pt x="32" y="54"/>
                    </a:cubicBezTo>
                    <a:cubicBezTo>
                      <a:pt x="35" y="56"/>
                      <a:pt x="35" y="56"/>
                      <a:pt x="35" y="56"/>
                    </a:cubicBezTo>
                    <a:cubicBezTo>
                      <a:pt x="37" y="57"/>
                      <a:pt x="39" y="58"/>
                      <a:pt x="40" y="60"/>
                    </a:cubicBezTo>
                    <a:cubicBezTo>
                      <a:pt x="42" y="63"/>
                      <a:pt x="41" y="66"/>
                      <a:pt x="39" y="68"/>
                    </a:cubicBezTo>
                    <a:cubicBezTo>
                      <a:pt x="37" y="70"/>
                      <a:pt x="34" y="71"/>
                      <a:pt x="30" y="71"/>
                    </a:cubicBezTo>
                    <a:cubicBezTo>
                      <a:pt x="27" y="71"/>
                      <a:pt x="24" y="70"/>
                      <a:pt x="20" y="69"/>
                    </a:cubicBezTo>
                    <a:cubicBezTo>
                      <a:pt x="18" y="68"/>
                      <a:pt x="16" y="67"/>
                      <a:pt x="14" y="65"/>
                    </a:cubicBezTo>
                    <a:cubicBezTo>
                      <a:pt x="14" y="65"/>
                      <a:pt x="13" y="65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2" y="62"/>
                      <a:pt x="10" y="62"/>
                      <a:pt x="9" y="62"/>
                    </a:cubicBezTo>
                    <a:cubicBezTo>
                      <a:pt x="6" y="62"/>
                      <a:pt x="3" y="64"/>
                      <a:pt x="2" y="66"/>
                    </a:cubicBezTo>
                    <a:cubicBezTo>
                      <a:pt x="1" y="68"/>
                      <a:pt x="1" y="70"/>
                      <a:pt x="2" y="71"/>
                    </a:cubicBezTo>
                    <a:cubicBezTo>
                      <a:pt x="6" y="77"/>
                      <a:pt x="14" y="81"/>
                      <a:pt x="23" y="82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3" y="90"/>
                      <a:pt x="24" y="90"/>
                      <a:pt x="25" y="90"/>
                    </a:cubicBezTo>
                    <a:cubicBezTo>
                      <a:pt x="31" y="90"/>
                      <a:pt x="31" y="90"/>
                      <a:pt x="31" y="90"/>
                    </a:cubicBezTo>
                    <a:cubicBezTo>
                      <a:pt x="32" y="90"/>
                      <a:pt x="33" y="90"/>
                      <a:pt x="33" y="89"/>
                    </a:cubicBezTo>
                    <a:cubicBezTo>
                      <a:pt x="33" y="82"/>
                      <a:pt x="33" y="82"/>
                      <a:pt x="33" y="82"/>
                    </a:cubicBezTo>
                    <a:cubicBezTo>
                      <a:pt x="40" y="82"/>
                      <a:pt x="46" y="80"/>
                      <a:pt x="49" y="77"/>
                    </a:cubicBezTo>
                    <a:cubicBezTo>
                      <a:pt x="55" y="72"/>
                      <a:pt x="58" y="63"/>
                      <a:pt x="55" y="56"/>
                    </a:cubicBezTo>
                    <a:cubicBezTo>
                      <a:pt x="52" y="48"/>
                      <a:pt x="41" y="44"/>
                      <a:pt x="3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6497531" y="1868011"/>
            <a:ext cx="1196276" cy="1196274"/>
            <a:chOff x="6497531" y="1868011"/>
            <a:chExt cx="1196276" cy="1196274"/>
          </a:xfrm>
        </p:grpSpPr>
        <p:sp>
          <p:nvSpPr>
            <p:cNvPr id="18" name="Teardrop 40"/>
            <p:cNvSpPr/>
            <p:nvPr/>
          </p:nvSpPr>
          <p:spPr>
            <a:xfrm>
              <a:off x="6497531" y="1868011"/>
              <a:ext cx="1196276" cy="1196274"/>
            </a:xfrm>
            <a:prstGeom prst="teardrop">
              <a:avLst/>
            </a:prstGeom>
            <a:noFill/>
            <a:ln w="57150">
              <a:solidFill>
                <a:srgbClr val="29B9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9" name="Group 30"/>
            <p:cNvGrpSpPr>
              <a:grpSpLocks noChangeAspect="1"/>
            </p:cNvGrpSpPr>
            <p:nvPr/>
          </p:nvGrpSpPr>
          <p:grpSpPr bwMode="auto">
            <a:xfrm>
              <a:off x="6803608" y="2159197"/>
              <a:ext cx="671337" cy="481838"/>
              <a:chOff x="3670" y="2036"/>
              <a:chExt cx="581" cy="417"/>
            </a:xfrm>
          </p:grpSpPr>
          <p:sp>
            <p:nvSpPr>
              <p:cNvPr id="50" name="Oval 31"/>
              <p:cNvSpPr>
                <a:spLocks noChangeArrowheads="1"/>
              </p:cNvSpPr>
              <p:nvPr/>
            </p:nvSpPr>
            <p:spPr bwMode="auto">
              <a:xfrm>
                <a:off x="3919" y="2251"/>
                <a:ext cx="82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3887" y="2337"/>
                <a:ext cx="147" cy="116"/>
              </a:xfrm>
              <a:custGeom>
                <a:avLst/>
                <a:gdLst>
                  <a:gd name="T0" fmla="*/ 27 w 36"/>
                  <a:gd name="T1" fmla="*/ 0 h 28"/>
                  <a:gd name="T2" fmla="*/ 18 w 36"/>
                  <a:gd name="T3" fmla="*/ 11 h 28"/>
                  <a:gd name="T4" fmla="*/ 9 w 36"/>
                  <a:gd name="T5" fmla="*/ 0 h 28"/>
                  <a:gd name="T6" fmla="*/ 0 w 36"/>
                  <a:gd name="T7" fmla="*/ 18 h 28"/>
                  <a:gd name="T8" fmla="*/ 1 w 36"/>
                  <a:gd name="T9" fmla="*/ 26 h 28"/>
                  <a:gd name="T10" fmla="*/ 18 w 36"/>
                  <a:gd name="T11" fmla="*/ 28 h 28"/>
                  <a:gd name="T12" fmla="*/ 35 w 36"/>
                  <a:gd name="T13" fmla="*/ 26 h 28"/>
                  <a:gd name="T14" fmla="*/ 36 w 36"/>
                  <a:gd name="T15" fmla="*/ 18 h 28"/>
                  <a:gd name="T16" fmla="*/ 27 w 36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28">
                    <a:moveTo>
                      <a:pt x="27" y="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3" y="4"/>
                      <a:pt x="0" y="11"/>
                      <a:pt x="0" y="18"/>
                    </a:cubicBezTo>
                    <a:cubicBezTo>
                      <a:pt x="0" y="21"/>
                      <a:pt x="0" y="23"/>
                      <a:pt x="1" y="26"/>
                    </a:cubicBezTo>
                    <a:cubicBezTo>
                      <a:pt x="6" y="27"/>
                      <a:pt x="12" y="28"/>
                      <a:pt x="18" y="28"/>
                    </a:cubicBezTo>
                    <a:cubicBezTo>
                      <a:pt x="24" y="28"/>
                      <a:pt x="30" y="27"/>
                      <a:pt x="35" y="26"/>
                    </a:cubicBezTo>
                    <a:cubicBezTo>
                      <a:pt x="36" y="23"/>
                      <a:pt x="36" y="21"/>
                      <a:pt x="36" y="18"/>
                    </a:cubicBezTo>
                    <a:cubicBezTo>
                      <a:pt x="36" y="11"/>
                      <a:pt x="33" y="4"/>
                      <a:pt x="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Oval 33"/>
              <p:cNvSpPr>
                <a:spLocks noChangeArrowheads="1"/>
              </p:cNvSpPr>
              <p:nvPr/>
            </p:nvSpPr>
            <p:spPr bwMode="auto">
              <a:xfrm>
                <a:off x="3707" y="2251"/>
                <a:ext cx="77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34"/>
              <p:cNvSpPr/>
              <p:nvPr/>
            </p:nvSpPr>
            <p:spPr bwMode="auto">
              <a:xfrm>
                <a:off x="3670" y="2337"/>
                <a:ext cx="151" cy="116"/>
              </a:xfrm>
              <a:custGeom>
                <a:avLst/>
                <a:gdLst>
                  <a:gd name="T0" fmla="*/ 28 w 37"/>
                  <a:gd name="T1" fmla="*/ 0 h 28"/>
                  <a:gd name="T2" fmla="*/ 19 w 37"/>
                  <a:gd name="T3" fmla="*/ 11 h 28"/>
                  <a:gd name="T4" fmla="*/ 9 w 37"/>
                  <a:gd name="T5" fmla="*/ 0 h 28"/>
                  <a:gd name="T6" fmla="*/ 0 w 37"/>
                  <a:gd name="T7" fmla="*/ 18 h 28"/>
                  <a:gd name="T8" fmla="*/ 1 w 37"/>
                  <a:gd name="T9" fmla="*/ 26 h 28"/>
                  <a:gd name="T10" fmla="*/ 19 w 37"/>
                  <a:gd name="T11" fmla="*/ 28 h 28"/>
                  <a:gd name="T12" fmla="*/ 36 w 37"/>
                  <a:gd name="T13" fmla="*/ 26 h 28"/>
                  <a:gd name="T14" fmla="*/ 37 w 37"/>
                  <a:gd name="T15" fmla="*/ 18 h 28"/>
                  <a:gd name="T16" fmla="*/ 28 w 37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28">
                    <a:moveTo>
                      <a:pt x="28" y="0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4"/>
                      <a:pt x="0" y="11"/>
                      <a:pt x="0" y="18"/>
                    </a:cubicBezTo>
                    <a:cubicBezTo>
                      <a:pt x="0" y="21"/>
                      <a:pt x="1" y="23"/>
                      <a:pt x="1" y="26"/>
                    </a:cubicBezTo>
                    <a:cubicBezTo>
                      <a:pt x="7" y="27"/>
                      <a:pt x="12" y="28"/>
                      <a:pt x="19" y="28"/>
                    </a:cubicBezTo>
                    <a:cubicBezTo>
                      <a:pt x="25" y="28"/>
                      <a:pt x="31" y="27"/>
                      <a:pt x="36" y="26"/>
                    </a:cubicBezTo>
                    <a:cubicBezTo>
                      <a:pt x="37" y="23"/>
                      <a:pt x="37" y="21"/>
                      <a:pt x="37" y="18"/>
                    </a:cubicBezTo>
                    <a:cubicBezTo>
                      <a:pt x="37" y="11"/>
                      <a:pt x="33" y="4"/>
                      <a:pt x="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Oval 35"/>
              <p:cNvSpPr>
                <a:spLocks noChangeArrowheads="1"/>
              </p:cNvSpPr>
              <p:nvPr/>
            </p:nvSpPr>
            <p:spPr bwMode="auto">
              <a:xfrm>
                <a:off x="4136" y="2251"/>
                <a:ext cx="78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36"/>
              <p:cNvSpPr/>
              <p:nvPr/>
            </p:nvSpPr>
            <p:spPr bwMode="auto">
              <a:xfrm>
                <a:off x="4099" y="2337"/>
                <a:ext cx="152" cy="116"/>
              </a:xfrm>
              <a:custGeom>
                <a:avLst/>
                <a:gdLst>
                  <a:gd name="T0" fmla="*/ 28 w 37"/>
                  <a:gd name="T1" fmla="*/ 0 h 28"/>
                  <a:gd name="T2" fmla="*/ 18 w 37"/>
                  <a:gd name="T3" fmla="*/ 11 h 28"/>
                  <a:gd name="T4" fmla="*/ 9 w 37"/>
                  <a:gd name="T5" fmla="*/ 0 h 28"/>
                  <a:gd name="T6" fmla="*/ 0 w 37"/>
                  <a:gd name="T7" fmla="*/ 18 h 28"/>
                  <a:gd name="T8" fmla="*/ 1 w 37"/>
                  <a:gd name="T9" fmla="*/ 26 h 28"/>
                  <a:gd name="T10" fmla="*/ 18 w 37"/>
                  <a:gd name="T11" fmla="*/ 28 h 28"/>
                  <a:gd name="T12" fmla="*/ 36 w 37"/>
                  <a:gd name="T13" fmla="*/ 26 h 28"/>
                  <a:gd name="T14" fmla="*/ 37 w 37"/>
                  <a:gd name="T15" fmla="*/ 18 h 28"/>
                  <a:gd name="T16" fmla="*/ 28 w 37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28">
                    <a:moveTo>
                      <a:pt x="28" y="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4"/>
                      <a:pt x="0" y="11"/>
                      <a:pt x="0" y="18"/>
                    </a:cubicBezTo>
                    <a:cubicBezTo>
                      <a:pt x="0" y="21"/>
                      <a:pt x="0" y="23"/>
                      <a:pt x="1" y="26"/>
                    </a:cubicBezTo>
                    <a:cubicBezTo>
                      <a:pt x="6" y="27"/>
                      <a:pt x="12" y="28"/>
                      <a:pt x="18" y="28"/>
                    </a:cubicBezTo>
                    <a:cubicBezTo>
                      <a:pt x="25" y="28"/>
                      <a:pt x="30" y="27"/>
                      <a:pt x="36" y="26"/>
                    </a:cubicBezTo>
                    <a:cubicBezTo>
                      <a:pt x="36" y="23"/>
                      <a:pt x="37" y="21"/>
                      <a:pt x="37" y="18"/>
                    </a:cubicBezTo>
                    <a:cubicBezTo>
                      <a:pt x="37" y="11"/>
                      <a:pt x="33" y="4"/>
                      <a:pt x="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Oval 37"/>
              <p:cNvSpPr>
                <a:spLocks noChangeArrowheads="1"/>
              </p:cNvSpPr>
              <p:nvPr/>
            </p:nvSpPr>
            <p:spPr bwMode="auto">
              <a:xfrm>
                <a:off x="3813" y="2036"/>
                <a:ext cx="82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38"/>
              <p:cNvSpPr/>
              <p:nvPr/>
            </p:nvSpPr>
            <p:spPr bwMode="auto">
              <a:xfrm>
                <a:off x="3776" y="2123"/>
                <a:ext cx="152" cy="115"/>
              </a:xfrm>
              <a:custGeom>
                <a:avLst/>
                <a:gdLst>
                  <a:gd name="T0" fmla="*/ 28 w 37"/>
                  <a:gd name="T1" fmla="*/ 0 h 28"/>
                  <a:gd name="T2" fmla="*/ 19 w 37"/>
                  <a:gd name="T3" fmla="*/ 11 h 28"/>
                  <a:gd name="T4" fmla="*/ 9 w 37"/>
                  <a:gd name="T5" fmla="*/ 0 h 28"/>
                  <a:gd name="T6" fmla="*/ 0 w 37"/>
                  <a:gd name="T7" fmla="*/ 18 h 28"/>
                  <a:gd name="T8" fmla="*/ 2 w 37"/>
                  <a:gd name="T9" fmla="*/ 26 h 28"/>
                  <a:gd name="T10" fmla="*/ 19 w 37"/>
                  <a:gd name="T11" fmla="*/ 28 h 28"/>
                  <a:gd name="T12" fmla="*/ 36 w 37"/>
                  <a:gd name="T13" fmla="*/ 26 h 28"/>
                  <a:gd name="T14" fmla="*/ 37 w 37"/>
                  <a:gd name="T15" fmla="*/ 18 h 28"/>
                  <a:gd name="T16" fmla="*/ 28 w 37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28">
                    <a:moveTo>
                      <a:pt x="28" y="0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4"/>
                      <a:pt x="0" y="11"/>
                      <a:pt x="0" y="18"/>
                    </a:cubicBezTo>
                    <a:cubicBezTo>
                      <a:pt x="0" y="21"/>
                      <a:pt x="1" y="23"/>
                      <a:pt x="2" y="26"/>
                    </a:cubicBezTo>
                    <a:cubicBezTo>
                      <a:pt x="7" y="27"/>
                      <a:pt x="13" y="28"/>
                      <a:pt x="19" y="28"/>
                    </a:cubicBezTo>
                    <a:cubicBezTo>
                      <a:pt x="25" y="28"/>
                      <a:pt x="31" y="27"/>
                      <a:pt x="36" y="26"/>
                    </a:cubicBezTo>
                    <a:cubicBezTo>
                      <a:pt x="37" y="23"/>
                      <a:pt x="37" y="21"/>
                      <a:pt x="37" y="18"/>
                    </a:cubicBezTo>
                    <a:cubicBezTo>
                      <a:pt x="37" y="11"/>
                      <a:pt x="34" y="4"/>
                      <a:pt x="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Oval 39"/>
              <p:cNvSpPr>
                <a:spLocks noChangeArrowheads="1"/>
              </p:cNvSpPr>
              <p:nvPr/>
            </p:nvSpPr>
            <p:spPr bwMode="auto">
              <a:xfrm>
                <a:off x="4026" y="2036"/>
                <a:ext cx="82" cy="8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40"/>
              <p:cNvSpPr/>
              <p:nvPr/>
            </p:nvSpPr>
            <p:spPr bwMode="auto">
              <a:xfrm>
                <a:off x="3993" y="2123"/>
                <a:ext cx="151" cy="115"/>
              </a:xfrm>
              <a:custGeom>
                <a:avLst/>
                <a:gdLst>
                  <a:gd name="T0" fmla="*/ 28 w 37"/>
                  <a:gd name="T1" fmla="*/ 0 h 28"/>
                  <a:gd name="T2" fmla="*/ 18 w 37"/>
                  <a:gd name="T3" fmla="*/ 11 h 28"/>
                  <a:gd name="T4" fmla="*/ 9 w 37"/>
                  <a:gd name="T5" fmla="*/ 0 h 28"/>
                  <a:gd name="T6" fmla="*/ 0 w 37"/>
                  <a:gd name="T7" fmla="*/ 18 h 28"/>
                  <a:gd name="T8" fmla="*/ 1 w 37"/>
                  <a:gd name="T9" fmla="*/ 26 h 28"/>
                  <a:gd name="T10" fmla="*/ 18 w 37"/>
                  <a:gd name="T11" fmla="*/ 28 h 28"/>
                  <a:gd name="T12" fmla="*/ 35 w 37"/>
                  <a:gd name="T13" fmla="*/ 26 h 28"/>
                  <a:gd name="T14" fmla="*/ 37 w 37"/>
                  <a:gd name="T15" fmla="*/ 18 h 28"/>
                  <a:gd name="T16" fmla="*/ 28 w 37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28">
                    <a:moveTo>
                      <a:pt x="28" y="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3" y="4"/>
                      <a:pt x="0" y="11"/>
                      <a:pt x="0" y="18"/>
                    </a:cubicBezTo>
                    <a:cubicBezTo>
                      <a:pt x="0" y="21"/>
                      <a:pt x="0" y="23"/>
                      <a:pt x="1" y="26"/>
                    </a:cubicBezTo>
                    <a:cubicBezTo>
                      <a:pt x="6" y="27"/>
                      <a:pt x="12" y="28"/>
                      <a:pt x="18" y="28"/>
                    </a:cubicBezTo>
                    <a:cubicBezTo>
                      <a:pt x="24" y="28"/>
                      <a:pt x="30" y="27"/>
                      <a:pt x="35" y="26"/>
                    </a:cubicBezTo>
                    <a:cubicBezTo>
                      <a:pt x="36" y="23"/>
                      <a:pt x="37" y="21"/>
                      <a:pt x="37" y="18"/>
                    </a:cubicBezTo>
                    <a:cubicBezTo>
                      <a:pt x="37" y="11"/>
                      <a:pt x="33" y="4"/>
                      <a:pt x="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8679546" y="2723665"/>
            <a:ext cx="1196276" cy="1196274"/>
            <a:chOff x="8679545" y="2723665"/>
            <a:chExt cx="1196276" cy="1196274"/>
          </a:xfrm>
        </p:grpSpPr>
        <p:sp>
          <p:nvSpPr>
            <p:cNvPr id="19" name="Teardrop 40"/>
            <p:cNvSpPr/>
            <p:nvPr/>
          </p:nvSpPr>
          <p:spPr>
            <a:xfrm>
              <a:off x="8679545" y="2723665"/>
              <a:ext cx="1196276" cy="1196274"/>
            </a:xfrm>
            <a:prstGeom prst="teardrop">
              <a:avLst/>
            </a:prstGeom>
            <a:noFill/>
            <a:ln w="57150">
              <a:solidFill>
                <a:srgbClr val="84CB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9098807" y="3037776"/>
              <a:ext cx="433949" cy="491850"/>
              <a:chOff x="2471074" y="6170447"/>
              <a:chExt cx="1106488" cy="1254125"/>
            </a:xfrm>
            <a:solidFill>
              <a:schemeClr val="bg1"/>
            </a:solidFill>
          </p:grpSpPr>
          <p:sp>
            <p:nvSpPr>
              <p:cNvPr id="61" name="Freeform 11"/>
              <p:cNvSpPr/>
              <p:nvPr/>
            </p:nvSpPr>
            <p:spPr bwMode="auto">
              <a:xfrm>
                <a:off x="2471074" y="6843547"/>
                <a:ext cx="1106488" cy="581025"/>
              </a:xfrm>
              <a:custGeom>
                <a:avLst/>
                <a:gdLst>
                  <a:gd name="T0" fmla="*/ 0 w 38"/>
                  <a:gd name="T1" fmla="*/ 9 h 19"/>
                  <a:gd name="T2" fmla="*/ 4 w 38"/>
                  <a:gd name="T3" fmla="*/ 2 h 19"/>
                  <a:gd name="T4" fmla="*/ 12 w 38"/>
                  <a:gd name="T5" fmla="*/ 0 h 19"/>
                  <a:gd name="T6" fmla="*/ 19 w 38"/>
                  <a:gd name="T7" fmla="*/ 17 h 19"/>
                  <a:gd name="T8" fmla="*/ 26 w 38"/>
                  <a:gd name="T9" fmla="*/ 0 h 19"/>
                  <a:gd name="T10" fmla="*/ 34 w 38"/>
                  <a:gd name="T11" fmla="*/ 2 h 19"/>
                  <a:gd name="T12" fmla="*/ 38 w 38"/>
                  <a:gd name="T13" fmla="*/ 9 h 19"/>
                  <a:gd name="T14" fmla="*/ 38 w 38"/>
                  <a:gd name="T15" fmla="*/ 19 h 19"/>
                  <a:gd name="T16" fmla="*/ 19 w 38"/>
                  <a:gd name="T17" fmla="*/ 19 h 19"/>
                  <a:gd name="T18" fmla="*/ 0 w 38"/>
                  <a:gd name="T19" fmla="*/ 19 h 19"/>
                  <a:gd name="T20" fmla="*/ 0 w 38"/>
                  <a:gd name="T21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19">
                    <a:moveTo>
                      <a:pt x="0" y="9"/>
                    </a:moveTo>
                    <a:cubicBezTo>
                      <a:pt x="0" y="6"/>
                      <a:pt x="1" y="3"/>
                      <a:pt x="4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6" y="3"/>
                      <a:pt x="38" y="6"/>
                      <a:pt x="38" y="9"/>
                    </a:cubicBezTo>
                    <a:cubicBezTo>
                      <a:pt x="38" y="19"/>
                      <a:pt x="38" y="19"/>
                      <a:pt x="38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0" y="9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2"/>
              <p:cNvSpPr/>
              <p:nvPr/>
            </p:nvSpPr>
            <p:spPr bwMode="auto">
              <a:xfrm>
                <a:off x="2761587" y="6170447"/>
                <a:ext cx="495300" cy="611188"/>
              </a:xfrm>
              <a:custGeom>
                <a:avLst/>
                <a:gdLst>
                  <a:gd name="T0" fmla="*/ 9 w 17"/>
                  <a:gd name="T1" fmla="*/ 20 h 20"/>
                  <a:gd name="T2" fmla="*/ 3 w 17"/>
                  <a:gd name="T3" fmla="*/ 16 h 20"/>
                  <a:gd name="T4" fmla="*/ 1 w 17"/>
                  <a:gd name="T5" fmla="*/ 6 h 20"/>
                  <a:gd name="T6" fmla="*/ 9 w 17"/>
                  <a:gd name="T7" fmla="*/ 0 h 20"/>
                  <a:gd name="T8" fmla="*/ 16 w 17"/>
                  <a:gd name="T9" fmla="*/ 6 h 20"/>
                  <a:gd name="T10" fmla="*/ 15 w 17"/>
                  <a:gd name="T11" fmla="*/ 16 h 20"/>
                  <a:gd name="T12" fmla="*/ 9 w 17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20">
                    <a:moveTo>
                      <a:pt x="9" y="20"/>
                    </a:moveTo>
                    <a:cubicBezTo>
                      <a:pt x="6" y="20"/>
                      <a:pt x="4" y="18"/>
                      <a:pt x="3" y="16"/>
                    </a:cubicBezTo>
                    <a:cubicBezTo>
                      <a:pt x="1" y="13"/>
                      <a:pt x="0" y="9"/>
                      <a:pt x="1" y="6"/>
                    </a:cubicBezTo>
                    <a:cubicBezTo>
                      <a:pt x="2" y="3"/>
                      <a:pt x="4" y="0"/>
                      <a:pt x="9" y="0"/>
                    </a:cubicBezTo>
                    <a:cubicBezTo>
                      <a:pt x="13" y="0"/>
                      <a:pt x="16" y="3"/>
                      <a:pt x="16" y="6"/>
                    </a:cubicBezTo>
                    <a:cubicBezTo>
                      <a:pt x="17" y="9"/>
                      <a:pt x="16" y="13"/>
                      <a:pt x="15" y="16"/>
                    </a:cubicBezTo>
                    <a:cubicBezTo>
                      <a:pt x="13" y="18"/>
                      <a:pt x="11" y="20"/>
                      <a:pt x="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3"/>
              <p:cNvSpPr/>
              <p:nvPr/>
            </p:nvSpPr>
            <p:spPr bwMode="auto">
              <a:xfrm>
                <a:off x="2936212" y="6965785"/>
                <a:ext cx="174625" cy="396875"/>
              </a:xfrm>
              <a:custGeom>
                <a:avLst/>
                <a:gdLst>
                  <a:gd name="T0" fmla="*/ 37 w 110"/>
                  <a:gd name="T1" fmla="*/ 0 h 250"/>
                  <a:gd name="T2" fmla="*/ 74 w 110"/>
                  <a:gd name="T3" fmla="*/ 0 h 250"/>
                  <a:gd name="T4" fmla="*/ 110 w 110"/>
                  <a:gd name="T5" fmla="*/ 250 h 250"/>
                  <a:gd name="T6" fmla="*/ 0 w 110"/>
                  <a:gd name="T7" fmla="*/ 250 h 250"/>
                  <a:gd name="T8" fmla="*/ 37 w 110"/>
                  <a:gd name="T9" fmla="*/ 0 h 250"/>
                  <a:gd name="T10" fmla="*/ 37 w 110"/>
                  <a:gd name="T11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0" h="250">
                    <a:moveTo>
                      <a:pt x="37" y="0"/>
                    </a:moveTo>
                    <a:lnTo>
                      <a:pt x="74" y="0"/>
                    </a:lnTo>
                    <a:lnTo>
                      <a:pt x="110" y="250"/>
                    </a:lnTo>
                    <a:lnTo>
                      <a:pt x="0" y="250"/>
                    </a:lnTo>
                    <a:lnTo>
                      <a:pt x="37" y="0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Oval 14"/>
              <p:cNvSpPr>
                <a:spLocks noChangeArrowheads="1"/>
              </p:cNvSpPr>
              <p:nvPr/>
            </p:nvSpPr>
            <p:spPr bwMode="auto">
              <a:xfrm>
                <a:off x="2936212" y="6843547"/>
                <a:ext cx="14605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65" name="文本框 64"/>
          <p:cNvSpPr txBox="1"/>
          <p:nvPr/>
        </p:nvSpPr>
        <p:spPr>
          <a:xfrm>
            <a:off x="1809501" y="3633321"/>
            <a:ext cx="170497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生活水平的提高，对物质的需求促使食物种类更加丰富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271622" y="3633321"/>
            <a:ext cx="1704975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亲友聚会，情侣约会，食趣让您不在无聊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4047889" y="4488975"/>
            <a:ext cx="170497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工作时劳累，小饿小困，不妨到食趣订购些中意的零食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8402934" y="4488975"/>
            <a:ext cx="170497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独自一人，追剧，游戏，食趣让您休息放松的同时安慰寂寞的胃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6" grpId="0"/>
      <p:bldP spid="38" grpId="0"/>
      <p:bldP spid="65" grpId="0"/>
      <p:bldP spid="66" grpId="0"/>
      <p:bldP spid="67" grpId="0"/>
      <p:bldP spid="6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644489" y="508609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669597" y="1185717"/>
            <a:ext cx="50531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3"/>
          <p:cNvSpPr txBox="1"/>
          <p:nvPr/>
        </p:nvSpPr>
        <p:spPr>
          <a:xfrm>
            <a:off x="2376888" y="2183372"/>
            <a:ext cx="1641475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1500" dirty="0" smtClean="0">
                <a:solidFill>
                  <a:srgbClr val="F472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0" lang="en-US" sz="11500" b="1" i="0" u="none" strike="noStrike" kern="1200" cap="none" spc="0" normalizeH="0" baseline="0" noProof="0" dirty="0" smtClean="0">
              <a:ln>
                <a:noFill/>
              </a:ln>
              <a:solidFill>
                <a:srgbClr val="F47264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2" y="2976523"/>
            <a:ext cx="388778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项目分工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3" y="2483454"/>
            <a:ext cx="192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Part </a:t>
            </a:r>
            <a:r>
              <a:rPr lang="en-US" altLang="zh-C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1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1" y="4110074"/>
            <a:ext cx="6331945" cy="0"/>
          </a:xfrm>
          <a:prstGeom prst="line">
            <a:avLst/>
          </a:prstGeom>
          <a:ln w="19050" cap="sq">
            <a:solidFill>
              <a:srgbClr val="F4726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8103870" y="2032000"/>
            <a:ext cx="3785235" cy="2435860"/>
          </a:xfrm>
          <a:prstGeom prst="rect">
            <a:avLst/>
          </a:prstGeom>
          <a:solidFill>
            <a:srgbClr val="F8D35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046855" y="2032000"/>
            <a:ext cx="3800475" cy="2435860"/>
          </a:xfrm>
          <a:prstGeom prst="rect">
            <a:avLst/>
          </a:prstGeom>
          <a:solidFill>
            <a:srgbClr val="29B9A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65430" y="2032000"/>
            <a:ext cx="3613150" cy="2435860"/>
          </a:xfrm>
          <a:prstGeom prst="rect">
            <a:avLst/>
          </a:prstGeom>
          <a:solidFill>
            <a:srgbClr val="F4726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-12700" y="587120"/>
            <a:ext cx="2718991" cy="520091"/>
            <a:chOff x="-12700" y="587118"/>
            <a:chExt cx="2718991" cy="520091"/>
          </a:xfrm>
        </p:grpSpPr>
        <p:sp>
          <p:nvSpPr>
            <p:cNvPr id="12" name="文本框 11"/>
            <p:cNvSpPr txBox="1"/>
            <p:nvPr/>
          </p:nvSpPr>
          <p:spPr>
            <a:xfrm>
              <a:off x="1080691" y="601100"/>
              <a:ext cx="1625600" cy="492125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项目分工</a:t>
              </a:r>
              <a:endParaRPr lang="zh-CN" altLang="en-US" sz="3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76194" y="4662970"/>
            <a:ext cx="3191272" cy="169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主页、个人中心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商品展示、模糊搜索、条件排序、热门推荐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会员信息修改等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QQ截图201706260933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430" y="2032000"/>
            <a:ext cx="3613150" cy="2435860"/>
          </a:xfrm>
          <a:prstGeom prst="rect">
            <a:avLst/>
          </a:prstGeom>
        </p:spPr>
      </p:pic>
      <p:sp>
        <p:nvSpPr>
          <p:cNvPr id="5" name="五边形 4"/>
          <p:cNvSpPr/>
          <p:nvPr/>
        </p:nvSpPr>
        <p:spPr>
          <a:xfrm>
            <a:off x="265677" y="3771706"/>
            <a:ext cx="2133600" cy="428625"/>
          </a:xfrm>
          <a:prstGeom prst="homePlate">
            <a:avLst/>
          </a:prstGeom>
          <a:solidFill>
            <a:srgbClr val="F472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QQ截图201706260934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855" y="2032000"/>
            <a:ext cx="3801110" cy="243522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381137" y="3801549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许国峰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351599" y="4662970"/>
            <a:ext cx="3191272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详情页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商品详情展示、猜你喜欢、添加购物车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五边形 46"/>
          <p:cNvSpPr/>
          <p:nvPr/>
        </p:nvSpPr>
        <p:spPr>
          <a:xfrm>
            <a:off x="4047101" y="3801551"/>
            <a:ext cx="2133600" cy="428625"/>
          </a:xfrm>
          <a:prstGeom prst="homePlate">
            <a:avLst/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QQ截图20170626093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4505" y="2032000"/>
            <a:ext cx="3784600" cy="243586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4178437" y="3801549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  畅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400652" y="4662970"/>
            <a:ext cx="3191272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登录、注册页面、后台管理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会员信息注册、食趣登录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大图轮播后台管理、商品上下架操作、会员权限操作，充值与支付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五边形 51"/>
          <p:cNvSpPr/>
          <p:nvPr/>
        </p:nvSpPr>
        <p:spPr>
          <a:xfrm>
            <a:off x="8104410" y="3771706"/>
            <a:ext cx="2133600" cy="428625"/>
          </a:xfrm>
          <a:prstGeom prst="homePlate">
            <a:avLst/>
          </a:prstGeom>
          <a:solidFill>
            <a:srgbClr val="F8D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8258607" y="3786309"/>
            <a:ext cx="16662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王起富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bldLvl="0" animBg="1"/>
      <p:bldP spid="44" grpId="0" bldLvl="0" animBg="1"/>
      <p:bldP spid="42" grpId="0" bldLvl="0" animBg="1"/>
      <p:bldP spid="16" grpId="0"/>
      <p:bldP spid="5" grpId="0" bldLvl="0" animBg="1"/>
      <p:bldP spid="40" grpId="0"/>
      <p:bldP spid="45" grpId="0"/>
      <p:bldP spid="47" grpId="0" bldLvl="0" animBg="1"/>
      <p:bldP spid="48" grpId="0"/>
      <p:bldP spid="50" grpId="0"/>
      <p:bldP spid="52" grpId="0" bldLvl="0" animBg="1"/>
      <p:bldP spid="5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644489" y="508609"/>
            <a:ext cx="3103414" cy="67710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5400" b="1" baseline="0">
                <a:solidFill>
                  <a:srgbClr val="F8D35E"/>
                </a:solidFill>
              </a:defRPr>
            </a:lvl1pPr>
            <a:lvl2pPr indent="0">
              <a:buNone/>
              <a:defRPr sz="1200"/>
            </a:lvl2pPr>
            <a:lvl3pPr indent="0">
              <a:buNone/>
              <a:defRPr sz="1000"/>
            </a:lvl3pPr>
            <a:lvl4pPr indent="0">
              <a:buNone/>
              <a:defRPr sz="900"/>
            </a:lvl4pPr>
            <a:lvl5pPr indent="0">
              <a:buNone/>
              <a:defRPr sz="900"/>
            </a:lvl5pPr>
            <a:lvl6pPr indent="0">
              <a:buNone/>
              <a:defRPr sz="900"/>
            </a:lvl6pPr>
            <a:lvl7pPr indent="0">
              <a:buNone/>
              <a:defRPr sz="900"/>
            </a:lvl7pPr>
            <a:lvl8pPr indent="0">
              <a:buNone/>
              <a:defRPr sz="900"/>
            </a:lvl8pPr>
            <a:lvl9pPr indent="0">
              <a:buNone/>
              <a:defRPr sz="900"/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669597" y="1185717"/>
            <a:ext cx="50531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3"/>
          <p:cNvSpPr txBox="1"/>
          <p:nvPr/>
        </p:nvSpPr>
        <p:spPr>
          <a:xfrm>
            <a:off x="2376888" y="2183372"/>
            <a:ext cx="1641475" cy="176971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1500" dirty="0" smtClean="0">
                <a:solidFill>
                  <a:srgbClr val="29B9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0" lang="en-US" sz="11500" b="1" i="0" u="none" strike="noStrike" kern="1200" cap="none" spc="0" normalizeH="0" baseline="0" noProof="0" dirty="0" smtClean="0">
              <a:ln>
                <a:noFill/>
              </a:ln>
              <a:solidFill>
                <a:srgbClr val="29B9A6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60812" y="2976523"/>
            <a:ext cx="388778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960811" y="2483454"/>
            <a:ext cx="2371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i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defRPr>
            </a:lvl1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Part </a:t>
            </a:r>
            <a:r>
              <a:rPr lang="en-US" altLang="zh-C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 rot="11891394">
            <a:off x="7883799" y="2295897"/>
            <a:ext cx="3097451" cy="2152130"/>
            <a:chOff x="912737" y="565770"/>
            <a:chExt cx="3097450" cy="2152130"/>
          </a:xfrm>
        </p:grpSpPr>
        <p:sp>
          <p:nvSpPr>
            <p:cNvPr id="60" name="等腰三角形 59"/>
            <p:cNvSpPr/>
            <p:nvPr/>
          </p:nvSpPr>
          <p:spPr>
            <a:xfrm rot="18941696">
              <a:off x="2822785" y="2021207"/>
              <a:ext cx="266912" cy="230096"/>
            </a:xfrm>
            <a:prstGeom prst="triangle">
              <a:avLst/>
            </a:prstGeom>
            <a:solidFill>
              <a:srgbClr val="84C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1" name="等腰三角形 60"/>
            <p:cNvSpPr/>
            <p:nvPr/>
          </p:nvSpPr>
          <p:spPr>
            <a:xfrm rot="3678182">
              <a:off x="2802171" y="1181956"/>
              <a:ext cx="397226" cy="342435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2" name="等腰三角形 61"/>
            <p:cNvSpPr/>
            <p:nvPr/>
          </p:nvSpPr>
          <p:spPr>
            <a:xfrm rot="9480000">
              <a:off x="3485946" y="2487804"/>
              <a:ext cx="266912" cy="230096"/>
            </a:xfrm>
            <a:prstGeom prst="triangle">
              <a:avLst/>
            </a:prstGeom>
            <a:solidFill>
              <a:srgbClr val="29B9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1020767">
              <a:off x="1218249" y="749218"/>
              <a:ext cx="945160" cy="814792"/>
            </a:xfrm>
            <a:prstGeom prst="triangl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1020767">
              <a:off x="1105528" y="607668"/>
              <a:ext cx="1175902" cy="1013706"/>
            </a:xfrm>
            <a:prstGeom prst="triangle">
              <a:avLst/>
            </a:prstGeom>
            <a:noFill/>
            <a:ln>
              <a:solidFill>
                <a:srgbClr val="FFC2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C20F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 rot="18818926">
              <a:off x="912737" y="1383941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8818926">
              <a:off x="1788997" y="565770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18818926">
              <a:off x="2041044" y="1708216"/>
              <a:ext cx="114845" cy="114845"/>
            </a:xfrm>
            <a:prstGeom prst="ellipse">
              <a:avLst/>
            </a:prstGeom>
            <a:solidFill>
              <a:srgbClr val="FFC2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 rot="8977127">
              <a:off x="3563479" y="1987179"/>
              <a:ext cx="446708" cy="334617"/>
              <a:chOff x="2822785" y="1265179"/>
              <a:chExt cx="930073" cy="696693"/>
            </a:xfrm>
          </p:grpSpPr>
          <p:sp>
            <p:nvSpPr>
              <p:cNvPr id="69" name="等腰三角形 68"/>
              <p:cNvSpPr/>
              <p:nvPr/>
            </p:nvSpPr>
            <p:spPr>
              <a:xfrm rot="18941696">
                <a:off x="2822785" y="1265179"/>
                <a:ext cx="266912" cy="230096"/>
              </a:xfrm>
              <a:prstGeom prst="triangle">
                <a:avLst/>
              </a:prstGeom>
              <a:solidFill>
                <a:srgbClr val="84CB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9480000">
                <a:off x="3485946" y="1731776"/>
                <a:ext cx="266912" cy="230096"/>
              </a:xfrm>
              <a:prstGeom prst="triangle">
                <a:avLst/>
              </a:prstGeom>
              <a:solidFill>
                <a:srgbClr val="29B9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20F"/>
                  </a:solidFill>
                </a:endParaRPr>
              </a:p>
            </p:txBody>
          </p:sp>
        </p:grpSp>
      </p:grpSp>
      <p:cxnSp>
        <p:nvCxnSpPr>
          <p:cNvPr id="71" name="Straight Connector 13"/>
          <p:cNvCxnSpPr/>
          <p:nvPr/>
        </p:nvCxnSpPr>
        <p:spPr>
          <a:xfrm flipH="1">
            <a:off x="1" y="4110074"/>
            <a:ext cx="6331945" cy="0"/>
          </a:xfrm>
          <a:prstGeom prst="line">
            <a:avLst/>
          </a:prstGeom>
          <a:ln w="19050" cap="sq">
            <a:solidFill>
              <a:srgbClr val="29B9A6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Bent Arrow 49"/>
          <p:cNvSpPr/>
          <p:nvPr/>
        </p:nvSpPr>
        <p:spPr>
          <a:xfrm flipH="1">
            <a:off x="-1" y="2877444"/>
            <a:ext cx="10210800" cy="772235"/>
          </a:xfrm>
          <a:prstGeom prst="bentArrow">
            <a:avLst>
              <a:gd name="adj1" fmla="val 17673"/>
              <a:gd name="adj2" fmla="val 2457"/>
              <a:gd name="adj3" fmla="val 0"/>
              <a:gd name="adj4" fmla="val 51336"/>
            </a:avLst>
          </a:prstGeom>
          <a:solidFill>
            <a:srgbClr val="29B9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Oval 34"/>
          <p:cNvSpPr/>
          <p:nvPr/>
        </p:nvSpPr>
        <p:spPr>
          <a:xfrm>
            <a:off x="2249767" y="2751168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F472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4"/>
          <p:cNvSpPr/>
          <p:nvPr/>
        </p:nvSpPr>
        <p:spPr>
          <a:xfrm>
            <a:off x="5002493" y="2751168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F8D3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4"/>
          <p:cNvSpPr/>
          <p:nvPr/>
        </p:nvSpPr>
        <p:spPr>
          <a:xfrm>
            <a:off x="7783626" y="2751168"/>
            <a:ext cx="252551" cy="252551"/>
          </a:xfrm>
          <a:prstGeom prst="ellipse">
            <a:avLst/>
          </a:prstGeom>
          <a:solidFill>
            <a:schemeClr val="bg1"/>
          </a:solidFill>
          <a:ln w="57150">
            <a:solidFill>
              <a:srgbClr val="29B9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34"/>
          <p:cNvSpPr/>
          <p:nvPr/>
        </p:nvSpPr>
        <p:spPr>
          <a:xfrm>
            <a:off x="10095895" y="3514166"/>
            <a:ext cx="172659" cy="172656"/>
          </a:xfrm>
          <a:prstGeom prst="ellipse">
            <a:avLst/>
          </a:prstGeom>
          <a:solidFill>
            <a:schemeClr val="bg1"/>
          </a:solidFill>
          <a:ln w="57150">
            <a:solidFill>
              <a:srgbClr val="29B9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32"/>
          <p:cNvCxnSpPr/>
          <p:nvPr/>
        </p:nvCxnSpPr>
        <p:spPr>
          <a:xfrm flipV="1">
            <a:off x="2380063" y="2877441"/>
            <a:ext cx="0" cy="723052"/>
          </a:xfrm>
          <a:prstGeom prst="line">
            <a:avLst/>
          </a:prstGeom>
          <a:ln w="19050">
            <a:solidFill>
              <a:srgbClr val="F4726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32"/>
          <p:cNvCxnSpPr/>
          <p:nvPr/>
        </p:nvCxnSpPr>
        <p:spPr>
          <a:xfrm flipV="1">
            <a:off x="5128767" y="2877441"/>
            <a:ext cx="0" cy="723052"/>
          </a:xfrm>
          <a:prstGeom prst="line">
            <a:avLst/>
          </a:prstGeom>
          <a:ln w="19050">
            <a:solidFill>
              <a:srgbClr val="F8D35E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/>
          <p:cNvCxnSpPr/>
          <p:nvPr/>
        </p:nvCxnSpPr>
        <p:spPr>
          <a:xfrm flipV="1">
            <a:off x="7910855" y="2877441"/>
            <a:ext cx="0" cy="723052"/>
          </a:xfrm>
          <a:prstGeom prst="line">
            <a:avLst/>
          </a:prstGeom>
          <a:ln w="19050">
            <a:solidFill>
              <a:srgbClr val="29B9A6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1407853" y="3726771"/>
            <a:ext cx="1936377" cy="414925"/>
          </a:xfrm>
          <a:prstGeom prst="roundRect">
            <a:avLst/>
          </a:prstGeom>
          <a:solidFill>
            <a:srgbClr val="F472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4160578" y="3726771"/>
            <a:ext cx="1936377" cy="414925"/>
          </a:xfrm>
          <a:prstGeom prst="roundRect">
            <a:avLst/>
          </a:prstGeom>
          <a:solidFill>
            <a:srgbClr val="F8D3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6913303" y="3726771"/>
            <a:ext cx="1936377" cy="414925"/>
          </a:xfrm>
          <a:prstGeom prst="roundRect">
            <a:avLst/>
          </a:prstGeom>
          <a:solidFill>
            <a:srgbClr val="29B9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1626667" y="3754224"/>
            <a:ext cx="14987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项目进行中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407853" y="4218787"/>
            <a:ext cx="1936377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各组员根据总体需求，开始项目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9391" y="3754224"/>
            <a:ext cx="14987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小组讨论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4161213" y="4218787"/>
            <a:ext cx="1936377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组内讨论，确定数据库格式，并正式开始搭建数据库，同时进行项目分工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161482" y="3754224"/>
            <a:ext cx="14987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942669" y="4218787"/>
            <a:ext cx="1936377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对当前市场环境进行合理需求分析、并将其用到项目中去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7569247" y="1996086"/>
            <a:ext cx="624495" cy="624492"/>
            <a:chOff x="7473695" y="1743073"/>
            <a:chExt cx="815598" cy="815596"/>
          </a:xfrm>
        </p:grpSpPr>
        <p:sp>
          <p:nvSpPr>
            <p:cNvPr id="58" name="Sev01"/>
            <p:cNvSpPr>
              <a:spLocks noChangeAspect="1"/>
            </p:cNvSpPr>
            <p:nvPr/>
          </p:nvSpPr>
          <p:spPr>
            <a:xfrm>
              <a:off x="7473695" y="1743073"/>
              <a:ext cx="815598" cy="815596"/>
            </a:xfrm>
            <a:prstGeom prst="ellipse">
              <a:avLst/>
            </a:prstGeom>
            <a:solidFill>
              <a:srgbClr val="29B9A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61" name="Freeform 105"/>
            <p:cNvSpPr>
              <a:spLocks noEditPoints="1"/>
            </p:cNvSpPr>
            <p:nvPr/>
          </p:nvSpPr>
          <p:spPr bwMode="auto">
            <a:xfrm>
              <a:off x="7653542" y="1926222"/>
              <a:ext cx="455905" cy="449298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067815" y="1996086"/>
            <a:ext cx="624495" cy="624492"/>
            <a:chOff x="1972263" y="1791342"/>
            <a:chExt cx="815598" cy="815596"/>
          </a:xfrm>
        </p:grpSpPr>
        <p:sp>
          <p:nvSpPr>
            <p:cNvPr id="59" name="Sev01"/>
            <p:cNvSpPr>
              <a:spLocks noChangeAspect="1"/>
            </p:cNvSpPr>
            <p:nvPr/>
          </p:nvSpPr>
          <p:spPr>
            <a:xfrm>
              <a:off x="1972263" y="1791342"/>
              <a:ext cx="815598" cy="815596"/>
            </a:xfrm>
            <a:prstGeom prst="ellipse">
              <a:avLst/>
            </a:prstGeom>
            <a:solidFill>
              <a:srgbClr val="F4726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62" name="Freeform 62"/>
            <p:cNvSpPr>
              <a:spLocks noEditPoints="1"/>
            </p:cNvSpPr>
            <p:nvPr/>
          </p:nvSpPr>
          <p:spPr bwMode="auto">
            <a:xfrm>
              <a:off x="2149946" y="1967184"/>
              <a:ext cx="460232" cy="463913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4816626" y="1998626"/>
            <a:ext cx="624495" cy="624492"/>
            <a:chOff x="4722979" y="1746592"/>
            <a:chExt cx="815598" cy="815596"/>
          </a:xfrm>
        </p:grpSpPr>
        <p:sp>
          <p:nvSpPr>
            <p:cNvPr id="60" name="Sev01"/>
            <p:cNvSpPr>
              <a:spLocks noChangeAspect="1"/>
            </p:cNvSpPr>
            <p:nvPr/>
          </p:nvSpPr>
          <p:spPr>
            <a:xfrm>
              <a:off x="4722979" y="1746592"/>
              <a:ext cx="815598" cy="815596"/>
            </a:xfrm>
            <a:prstGeom prst="ellipse">
              <a:avLst/>
            </a:prstGeom>
            <a:solidFill>
              <a:srgbClr val="F8D35E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63" name="Freeform 135"/>
            <p:cNvSpPr>
              <a:spLocks noEditPoints="1"/>
            </p:cNvSpPr>
            <p:nvPr/>
          </p:nvSpPr>
          <p:spPr bwMode="auto">
            <a:xfrm>
              <a:off x="4887193" y="1926222"/>
              <a:ext cx="487170" cy="456336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9384665" y="3742690"/>
            <a:ext cx="15938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2017-6-12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-12700" y="587120"/>
            <a:ext cx="2718991" cy="520091"/>
            <a:chOff x="-12700" y="587118"/>
            <a:chExt cx="2718991" cy="520091"/>
          </a:xfrm>
        </p:grpSpPr>
        <p:sp>
          <p:nvSpPr>
            <p:cNvPr id="72" name="文本框 71"/>
            <p:cNvSpPr txBox="1"/>
            <p:nvPr/>
          </p:nvSpPr>
          <p:spPr>
            <a:xfrm>
              <a:off x="1080691" y="601100"/>
              <a:ext cx="1625600" cy="492125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项目流程</a:t>
              </a:r>
              <a:endParaRPr lang="zh-CN" altLang="en-US" sz="3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8D3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8" grpId="0" animBg="1"/>
      <p:bldP spid="49" grpId="0" animBg="1"/>
      <p:bldP spid="50" grpId="0" animBg="1"/>
      <p:bldP spid="51" grpId="0"/>
      <p:bldP spid="52" grpId="0"/>
      <p:bldP spid="53" grpId="0"/>
      <p:bldP spid="54" grpId="0"/>
      <p:bldP spid="55" grpId="0"/>
      <p:bldP spid="56" grpId="0"/>
      <p:bldP spid="6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12700" y="587120"/>
            <a:ext cx="2718991" cy="520091"/>
            <a:chOff x="-12700" y="587118"/>
            <a:chExt cx="2718991" cy="520091"/>
          </a:xfrm>
        </p:grpSpPr>
        <p:sp>
          <p:nvSpPr>
            <p:cNvPr id="24" name="文本框 23"/>
            <p:cNvSpPr txBox="1"/>
            <p:nvPr/>
          </p:nvSpPr>
          <p:spPr>
            <a:xfrm>
              <a:off x="1080691" y="601100"/>
              <a:ext cx="1625600" cy="492125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 sz="5400" b="1" baseline="0">
                  <a:solidFill>
                    <a:srgbClr val="F8D35E"/>
                  </a:solidFill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3200" b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项目简介</a:t>
              </a:r>
              <a:endParaRPr lang="zh-CN" altLang="en-US" sz="3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-12700" y="587118"/>
              <a:ext cx="393700" cy="520091"/>
            </a:xfrm>
            <a:prstGeom prst="rect">
              <a:avLst/>
            </a:prstGeom>
            <a:solidFill>
              <a:srgbClr val="F472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2832186" y="2058864"/>
            <a:ext cx="1552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Round Same Side Corner Rectangle 154"/>
          <p:cNvSpPr/>
          <p:nvPr/>
        </p:nvSpPr>
        <p:spPr>
          <a:xfrm>
            <a:off x="2694714" y="2053614"/>
            <a:ext cx="1808891" cy="419482"/>
          </a:xfrm>
          <a:prstGeom prst="round2SameRect">
            <a:avLst/>
          </a:prstGeom>
          <a:noFill/>
          <a:ln w="28575">
            <a:solidFill>
              <a:srgbClr val="F472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0" name="Freeform 116"/>
          <p:cNvSpPr>
            <a:spLocks noEditPoints="1"/>
          </p:cNvSpPr>
          <p:nvPr/>
        </p:nvSpPr>
        <p:spPr bwMode="auto">
          <a:xfrm>
            <a:off x="3359225" y="1500061"/>
            <a:ext cx="443219" cy="357434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rgbClr val="F4726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" name="文本框 70"/>
          <p:cNvSpPr txBox="1"/>
          <p:nvPr/>
        </p:nvSpPr>
        <p:spPr>
          <a:xfrm>
            <a:off x="6762836" y="2063944"/>
            <a:ext cx="1552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模糊搜索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Round Same Side Corner Rectangle 154"/>
          <p:cNvSpPr/>
          <p:nvPr/>
        </p:nvSpPr>
        <p:spPr>
          <a:xfrm>
            <a:off x="6629174" y="2047899"/>
            <a:ext cx="1808891" cy="419482"/>
          </a:xfrm>
          <a:prstGeom prst="round2SameRect">
            <a:avLst/>
          </a:prstGeom>
          <a:noFill/>
          <a:ln w="28575">
            <a:solidFill>
              <a:srgbClr val="29B9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6891105" y="4426144"/>
            <a:ext cx="1552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Round Same Side Corner Rectangle 154"/>
          <p:cNvSpPr/>
          <p:nvPr/>
        </p:nvSpPr>
        <p:spPr>
          <a:xfrm>
            <a:off x="6753635" y="4420894"/>
            <a:ext cx="1808891" cy="419482"/>
          </a:xfrm>
          <a:prstGeom prst="round2SameRect">
            <a:avLst/>
          </a:prstGeom>
          <a:noFill/>
          <a:ln w="28575">
            <a:solidFill>
              <a:srgbClr val="F8D3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2832186" y="4425763"/>
            <a:ext cx="1552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用户中心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Round Same Side Corner Rectangle 154"/>
          <p:cNvSpPr/>
          <p:nvPr/>
        </p:nvSpPr>
        <p:spPr>
          <a:xfrm>
            <a:off x="2694714" y="4420513"/>
            <a:ext cx="1808891" cy="419482"/>
          </a:xfrm>
          <a:prstGeom prst="round2SameRect">
            <a:avLst/>
          </a:prstGeom>
          <a:noFill/>
          <a:ln w="28575">
            <a:solidFill>
              <a:srgbClr val="84C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6" name="Freeform 105"/>
          <p:cNvSpPr>
            <a:spLocks noEditPoints="1"/>
          </p:cNvSpPr>
          <p:nvPr/>
        </p:nvSpPr>
        <p:spPr bwMode="auto">
          <a:xfrm>
            <a:off x="7329563" y="1454830"/>
            <a:ext cx="408587" cy="402667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rgbClr val="29B9A6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7" name="Freeform 15"/>
          <p:cNvSpPr>
            <a:spLocks noEditPoints="1"/>
          </p:cNvSpPr>
          <p:nvPr/>
        </p:nvSpPr>
        <p:spPr bwMode="auto">
          <a:xfrm>
            <a:off x="7417505" y="3896898"/>
            <a:ext cx="437172" cy="327879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rgbClr val="F8D35E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8" name="Freeform 57"/>
          <p:cNvSpPr>
            <a:spLocks noEditPoints="1"/>
          </p:cNvSpPr>
          <p:nvPr/>
        </p:nvSpPr>
        <p:spPr bwMode="auto">
          <a:xfrm>
            <a:off x="3395883" y="3823271"/>
            <a:ext cx="406553" cy="406551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rgbClr val="84CBC5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2579211" y="2510926"/>
            <a:ext cx="2076451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基于演示设计的一站式在线演示、素材销售、服务交易系统。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6500895" y="2545216"/>
            <a:ext cx="2076451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对站内商品模糊搜索更快速的查找出符合用户需求的商品。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6629166" y="4878206"/>
            <a:ext cx="2076451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购物车功能是网站的关键，主要用于显示及管理用户的购物信息。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2604611" y="4876947"/>
            <a:ext cx="2076451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用户个人资料，余额查看，个人信息改界面。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2" grpId="0" bldLvl="0" animBg="1"/>
      <p:bldP spid="75" grpId="0" bldLvl="0" animBg="1"/>
      <p:bldP spid="78" grpId="0" animBg="1"/>
      <p:bldP spid="86" grpId="0" bldLvl="0" animBg="1"/>
      <p:bldP spid="87" grpId="0" bldLvl="0" animBg="1"/>
      <p:bldP spid="88" grpId="0" animBg="1"/>
    </p:bld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798</Words>
  <Application>WPS 演示</Application>
  <PresentationFormat>自定义</PresentationFormat>
  <Paragraphs>155</Paragraphs>
  <Slides>12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迷你简汉真广标</vt:lpstr>
      <vt:lpstr>微软雅黑</vt:lpstr>
      <vt:lpstr>Meiryo UI</vt:lpstr>
      <vt:lpstr>FontAwesome</vt:lpstr>
      <vt:lpstr>Calibri</vt:lpstr>
      <vt:lpstr>Arial Unicode MS</vt:lpstr>
      <vt:lpstr>Calibri Light</vt:lpstr>
      <vt:lpstr>Segoe Print</vt:lpstr>
      <vt:lpstr>Yu Gothic UI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keywords>www.1ppt.com</cp:keywords>
  <cp:lastModifiedBy>VvopF</cp:lastModifiedBy>
  <cp:revision>427</cp:revision>
  <dcterms:created xsi:type="dcterms:W3CDTF">2015-03-19T06:14:00Z</dcterms:created>
  <dcterms:modified xsi:type="dcterms:W3CDTF">2017-06-26T07:47:21Z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